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1" r:id="rId2"/>
  </p:sldMasterIdLst>
  <p:notesMasterIdLst>
    <p:notesMasterId r:id="rId51"/>
  </p:notesMasterIdLst>
  <p:handoutMasterIdLst>
    <p:handoutMasterId r:id="rId52"/>
  </p:handoutMasterIdLst>
  <p:sldIdLst>
    <p:sldId id="342" r:id="rId3"/>
    <p:sldId id="406" r:id="rId4"/>
    <p:sldId id="407" r:id="rId5"/>
    <p:sldId id="386" r:id="rId6"/>
    <p:sldId id="388" r:id="rId7"/>
    <p:sldId id="387" r:id="rId8"/>
    <p:sldId id="404" r:id="rId9"/>
    <p:sldId id="343" r:id="rId10"/>
    <p:sldId id="410" r:id="rId11"/>
    <p:sldId id="408" r:id="rId12"/>
    <p:sldId id="346" r:id="rId13"/>
    <p:sldId id="409" r:id="rId14"/>
    <p:sldId id="365" r:id="rId15"/>
    <p:sldId id="366" r:id="rId16"/>
    <p:sldId id="411" r:id="rId17"/>
    <p:sldId id="392" r:id="rId18"/>
    <p:sldId id="402" r:id="rId19"/>
    <p:sldId id="364" r:id="rId20"/>
    <p:sldId id="375" r:id="rId21"/>
    <p:sldId id="368" r:id="rId22"/>
    <p:sldId id="369" r:id="rId23"/>
    <p:sldId id="370" r:id="rId24"/>
    <p:sldId id="351" r:id="rId25"/>
    <p:sldId id="412" r:id="rId26"/>
    <p:sldId id="376" r:id="rId27"/>
    <p:sldId id="377" r:id="rId28"/>
    <p:sldId id="367" r:id="rId29"/>
    <p:sldId id="413" r:id="rId30"/>
    <p:sldId id="357" r:id="rId31"/>
    <p:sldId id="374" r:id="rId32"/>
    <p:sldId id="354" r:id="rId33"/>
    <p:sldId id="356" r:id="rId34"/>
    <p:sldId id="415" r:id="rId35"/>
    <p:sldId id="416" r:id="rId36"/>
    <p:sldId id="417" r:id="rId37"/>
    <p:sldId id="414" r:id="rId38"/>
    <p:sldId id="363" r:id="rId39"/>
    <p:sldId id="355" r:id="rId40"/>
    <p:sldId id="395" r:id="rId41"/>
    <p:sldId id="405" r:id="rId42"/>
    <p:sldId id="418" r:id="rId43"/>
    <p:sldId id="419" r:id="rId44"/>
    <p:sldId id="420" r:id="rId45"/>
    <p:sldId id="421" r:id="rId46"/>
    <p:sldId id="422" r:id="rId47"/>
    <p:sldId id="423" r:id="rId48"/>
    <p:sldId id="424" r:id="rId49"/>
    <p:sldId id="394" r:id="rId50"/>
  </p:sldIdLst>
  <p:sldSz cx="9144000" cy="6858000" type="screen4x3"/>
  <p:notesSz cx="6954838" cy="9309100"/>
  <p:defaultTextStyle>
    <a:lvl1pPr marL="0" algn="l" rtl="0" latinLnBrk="0">
      <a:defRPr lang="th-TH" sz="1800" kern="1200">
        <a:solidFill>
          <a:schemeClr val="tx1"/>
        </a:solidFill>
        <a:latin typeface="+mn-lt"/>
        <a:ea typeface="+mn-ea"/>
        <a:cs typeface="+mn-cs"/>
      </a:defRPr>
    </a:lvl1pPr>
    <a:lvl2pPr marL="457200" algn="l" rtl="0" latinLnBrk="0">
      <a:defRPr lang="th-TH" sz="1800" kern="1200">
        <a:solidFill>
          <a:schemeClr val="tx1"/>
        </a:solidFill>
        <a:latin typeface="+mn-lt"/>
        <a:ea typeface="+mn-ea"/>
        <a:cs typeface="+mn-cs"/>
      </a:defRPr>
    </a:lvl2pPr>
    <a:lvl3pPr marL="914400" algn="l" rtl="0" latinLnBrk="0">
      <a:defRPr lang="th-TH" sz="1800" kern="1200">
        <a:solidFill>
          <a:schemeClr val="tx1"/>
        </a:solidFill>
        <a:latin typeface="+mn-lt"/>
        <a:ea typeface="+mn-ea"/>
        <a:cs typeface="+mn-cs"/>
      </a:defRPr>
    </a:lvl3pPr>
    <a:lvl4pPr marL="1371600" algn="l" rtl="0" latinLnBrk="0">
      <a:defRPr lang="th-TH" sz="1800" kern="1200">
        <a:solidFill>
          <a:schemeClr val="tx1"/>
        </a:solidFill>
        <a:latin typeface="+mn-lt"/>
        <a:ea typeface="+mn-ea"/>
        <a:cs typeface="+mn-cs"/>
      </a:defRPr>
    </a:lvl4pPr>
    <a:lvl5pPr marL="1828800" algn="l" rtl="0" latinLnBrk="0">
      <a:defRPr lang="th-TH" sz="1800" kern="1200">
        <a:solidFill>
          <a:schemeClr val="tx1"/>
        </a:solidFill>
        <a:latin typeface="+mn-lt"/>
        <a:ea typeface="+mn-ea"/>
        <a:cs typeface="+mn-cs"/>
      </a:defRPr>
    </a:lvl5pPr>
    <a:lvl6pPr marL="2286000" algn="l" rtl="0" latinLnBrk="0">
      <a:defRPr lang="th-TH" sz="1800" kern="1200">
        <a:solidFill>
          <a:schemeClr val="tx1"/>
        </a:solidFill>
        <a:latin typeface="+mn-lt"/>
        <a:ea typeface="+mn-ea"/>
        <a:cs typeface="+mn-cs"/>
      </a:defRPr>
    </a:lvl6pPr>
    <a:lvl7pPr marL="2743200" algn="l" rtl="0" latinLnBrk="0">
      <a:defRPr lang="th-TH" sz="1800" kern="1200">
        <a:solidFill>
          <a:schemeClr val="tx1"/>
        </a:solidFill>
        <a:latin typeface="+mn-lt"/>
        <a:ea typeface="+mn-ea"/>
        <a:cs typeface="+mn-cs"/>
      </a:defRPr>
    </a:lvl7pPr>
    <a:lvl8pPr marL="3200400" algn="l" rtl="0" latinLnBrk="0">
      <a:defRPr lang="th-TH" sz="1800" kern="1200">
        <a:solidFill>
          <a:schemeClr val="tx1"/>
        </a:solidFill>
        <a:latin typeface="+mn-lt"/>
        <a:ea typeface="+mn-ea"/>
        <a:cs typeface="+mn-cs"/>
      </a:defRPr>
    </a:lvl8pPr>
    <a:lvl9pPr marL="3657600" algn="l" rtl="0" latinLnBrk="0">
      <a:defRPr lang="th-TH"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0D85"/>
    <a:srgbClr val="87E40C"/>
    <a:srgbClr val="52EB05"/>
    <a:srgbClr val="663300"/>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32" autoAdjust="0"/>
    <p:restoredTop sz="98029" autoAdjust="0"/>
  </p:normalViewPr>
  <p:slideViewPr>
    <p:cSldViewPr>
      <p:cViewPr varScale="1">
        <p:scale>
          <a:sx n="72" d="100"/>
          <a:sy n="72" d="100"/>
        </p:scale>
        <p:origin x="-1362" y="-84"/>
      </p:cViewPr>
      <p:guideLst>
        <p:guide orient="horz" pos="2160"/>
        <p:guide pos="2880"/>
      </p:guideLst>
    </p:cSldViewPr>
  </p:slideViewPr>
  <p:outlineViewPr>
    <p:cViewPr>
      <p:scale>
        <a:sx n="33" d="100"/>
        <a:sy n="33" d="100"/>
      </p:scale>
      <p:origin x="0" y="13254"/>
    </p:cViewPr>
  </p:outlineViewPr>
  <p:notesTextViewPr>
    <p:cViewPr>
      <p:scale>
        <a:sx n="100" d="100"/>
        <a:sy n="100" d="100"/>
      </p:scale>
      <p:origin x="0" y="0"/>
    </p:cViewPr>
  </p:notesTextViewPr>
  <p:sorterViewPr>
    <p:cViewPr>
      <p:scale>
        <a:sx n="66" d="100"/>
        <a:sy n="66" d="100"/>
      </p:scale>
      <p:origin x="0" y="321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13763" cy="465455"/>
          </a:xfrm>
          <a:prstGeom prst="rect">
            <a:avLst/>
          </a:prstGeom>
        </p:spPr>
        <p:txBody>
          <a:bodyPr vert="horz" lIns="92930" tIns="46465" rIns="92930" bIns="46465" rtlCol="0"/>
          <a:lstStyle>
            <a:lvl1pPr algn="l" latinLnBrk="0">
              <a:defRPr lang="th-TH" sz="1200"/>
            </a:lvl1pPr>
            <a:extLst/>
          </a:lstStyle>
          <a:p>
            <a:endParaRPr lang="th-TH"/>
          </a:p>
        </p:txBody>
      </p:sp>
      <p:sp>
        <p:nvSpPr>
          <p:cNvPr id="3" name="Rectangle 3"/>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latinLnBrk="0">
              <a:defRPr lang="th-TH" sz="1200"/>
            </a:lvl1pPr>
            <a:extLst/>
          </a:lstStyle>
          <a:p>
            <a:fld id="{68F88C59-319B-4332-9A1D-2A62CFCB00D8}" type="datetimeFigureOut">
              <a:rPr lang="th-TH" smtClean="0"/>
              <a:pPr/>
              <a:t>09/09/54</a:t>
            </a:fld>
            <a:endParaRPr lang="th-TH"/>
          </a:p>
        </p:txBody>
      </p:sp>
      <p:sp>
        <p:nvSpPr>
          <p:cNvPr id="4" name="Rectangle 4"/>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latinLnBrk="0">
              <a:defRPr lang="th-TH" sz="1200"/>
            </a:lvl1pPr>
            <a:extLst/>
          </a:lstStyle>
          <a:p>
            <a:endParaRPr lang="th-TH"/>
          </a:p>
        </p:txBody>
      </p:sp>
      <p:sp>
        <p:nvSpPr>
          <p:cNvPr id="5" name="Rectangle 5"/>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latinLnBrk="0">
              <a:defRPr lang="th-TH" sz="1200"/>
            </a:lvl1pPr>
            <a:extLst/>
          </a:lstStyle>
          <a:p>
            <a:fld id="{B16A41B8-7DC3-4DB6-84E4-E105629EAA36}" type="slidenum">
              <a:rPr lang="th-TH" smtClean="0"/>
              <a:pPr/>
              <a:t>‹#›</a:t>
            </a:fld>
            <a:endParaRPr lang="th-T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13763" cy="465455"/>
          </a:xfrm>
          <a:prstGeom prst="rect">
            <a:avLst/>
          </a:prstGeom>
        </p:spPr>
        <p:txBody>
          <a:bodyPr vert="horz" lIns="92930" tIns="46465" rIns="92930" bIns="46465" rtlCol="0"/>
          <a:lstStyle>
            <a:lvl1pPr algn="l" latinLnBrk="0">
              <a:defRPr lang="th-TH" sz="1200"/>
            </a:lvl1pPr>
            <a:extLst/>
          </a:lstStyle>
          <a:p>
            <a:endParaRPr lang="th-TH"/>
          </a:p>
        </p:txBody>
      </p:sp>
      <p:sp>
        <p:nvSpPr>
          <p:cNvPr id="3" name="Rectangle 3"/>
          <p:cNvSpPr>
            <a:spLocks noGrp="1"/>
          </p:cNvSpPr>
          <p:nvPr>
            <p:ph type="dt" idx="1"/>
          </p:nvPr>
        </p:nvSpPr>
        <p:spPr>
          <a:xfrm>
            <a:off x="3939466" y="0"/>
            <a:ext cx="3013763" cy="465455"/>
          </a:xfrm>
          <a:prstGeom prst="rect">
            <a:avLst/>
          </a:prstGeom>
        </p:spPr>
        <p:txBody>
          <a:bodyPr vert="horz" lIns="92930" tIns="46465" rIns="92930" bIns="46465" rtlCol="0"/>
          <a:lstStyle>
            <a:lvl1pPr algn="r" latinLnBrk="0">
              <a:defRPr lang="th-TH" sz="1200"/>
            </a:lvl1pPr>
            <a:extLst/>
          </a:lstStyle>
          <a:p>
            <a:fld id="{968B300D-05F0-4B43-940D-46DED5A791AD}" type="datetimeFigureOut">
              <a:rPr/>
              <a:pPr/>
              <a:t>30/06/2549</a:t>
            </a:fld>
            <a:endParaRPr lang="th-TH"/>
          </a:p>
        </p:txBody>
      </p:sp>
      <p:sp>
        <p:nvSpPr>
          <p:cNvPr id="4" name="Rectangle 4"/>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extLst/>
          </a:lstStyle>
          <a:p>
            <a:endParaRPr lang="th-TH"/>
          </a:p>
        </p:txBody>
      </p:sp>
      <p:sp>
        <p:nvSpPr>
          <p:cNvPr id="5" name="Rectangle 5"/>
          <p:cNvSpPr>
            <a:spLocks noGrp="1"/>
          </p:cNvSpPr>
          <p:nvPr>
            <p:ph type="body" sz="quarter" idx="3"/>
          </p:nvPr>
        </p:nvSpPr>
        <p:spPr>
          <a:xfrm>
            <a:off x="695484" y="4421823"/>
            <a:ext cx="5563870" cy="4189095"/>
          </a:xfrm>
          <a:prstGeom prst="rect">
            <a:avLst/>
          </a:prstGeom>
        </p:spPr>
        <p:txBody>
          <a:bodyPr vert="horz" lIns="92930" tIns="46465" rIns="92930" bIns="46465" rtlCol="0">
            <a:normAutofit/>
          </a:bodyPr>
          <a:lstStyle>
            <a:extLst/>
          </a:lstStyle>
          <a:p>
            <a:pPr lvl="0"/>
            <a:r>
              <a:rPr lang="th-TH"/>
              <a:t>คลิกเพื่อแก้ไขลักษณะข้อความต้นแบบ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Rectangle 6"/>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latinLnBrk="0">
              <a:defRPr lang="th-TH" sz="1200"/>
            </a:lvl1pPr>
            <a:extLst/>
          </a:lstStyle>
          <a:p>
            <a:endParaRPr lang="th-TH"/>
          </a:p>
        </p:txBody>
      </p:sp>
      <p:sp>
        <p:nvSpPr>
          <p:cNvPr id="7" name="Rectangle 7"/>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latinLnBrk="0">
              <a:defRPr lang="th-TH" sz="1200"/>
            </a:lvl1pPr>
            <a:extLst/>
          </a:lstStyle>
          <a:p>
            <a:fld id="{9B26CD33-4337-4529-948A-94F6960B2374}" type="slidenum">
              <a:rPr/>
              <a:pPr/>
              <a:t>‹#›</a:t>
            </a:fld>
            <a:endParaRPr lang="th-TH"/>
          </a:p>
        </p:txBody>
      </p:sp>
    </p:spTree>
  </p:cSld>
  <p:clrMap bg1="lt1" tx1="dk1" bg2="lt2" tx2="dk2" accent1="accent1" accent2="accent2" accent3="accent3" accent4="accent4" accent5="accent5" accent6="accent6" hlink="hlink" folHlink="folHlink"/>
  <p:notesStyle>
    <a:lvl1pPr marL="0" algn="l" rtl="0" latinLnBrk="0">
      <a:defRPr lang="th-TH" sz="1200" kern="1200">
        <a:solidFill>
          <a:schemeClr val="tx1"/>
        </a:solidFill>
        <a:latin typeface="+mn-lt"/>
        <a:ea typeface="+mn-ea"/>
        <a:cs typeface="+mn-cs"/>
      </a:defRPr>
    </a:lvl1pPr>
    <a:lvl2pPr marL="457200" algn="l" rtl="0" latinLnBrk="0">
      <a:defRPr lang="th-TH" sz="1200" kern="1200">
        <a:solidFill>
          <a:schemeClr val="tx1"/>
        </a:solidFill>
        <a:latin typeface="+mn-lt"/>
        <a:ea typeface="+mn-ea"/>
        <a:cs typeface="+mn-cs"/>
      </a:defRPr>
    </a:lvl2pPr>
    <a:lvl3pPr marL="914400" algn="l" rtl="0" latinLnBrk="0">
      <a:defRPr lang="th-TH" sz="1200" kern="1200">
        <a:solidFill>
          <a:schemeClr val="tx1"/>
        </a:solidFill>
        <a:latin typeface="+mn-lt"/>
        <a:ea typeface="+mn-ea"/>
        <a:cs typeface="+mn-cs"/>
      </a:defRPr>
    </a:lvl3pPr>
    <a:lvl4pPr marL="1371600" algn="l" rtl="0" latinLnBrk="0">
      <a:defRPr lang="th-TH" sz="1200" kern="1200">
        <a:solidFill>
          <a:schemeClr val="tx1"/>
        </a:solidFill>
        <a:latin typeface="+mn-lt"/>
        <a:ea typeface="+mn-ea"/>
        <a:cs typeface="+mn-cs"/>
      </a:defRPr>
    </a:lvl4pPr>
    <a:lvl5pPr marL="1828800" algn="l" rtl="0" latinLnBrk="0">
      <a:defRPr lang="th-TH" sz="1200" kern="1200">
        <a:solidFill>
          <a:schemeClr val="tx1"/>
        </a:solidFill>
        <a:latin typeface="+mn-lt"/>
        <a:ea typeface="+mn-ea"/>
        <a:cs typeface="+mn-cs"/>
      </a:defRPr>
    </a:lvl5pPr>
    <a:lvl6pPr marL="2286000" algn="l" rtl="0" latinLnBrk="0">
      <a:defRPr lang="th-TH" sz="1200" kern="1200">
        <a:solidFill>
          <a:schemeClr val="tx1"/>
        </a:solidFill>
        <a:latin typeface="+mn-lt"/>
        <a:ea typeface="+mn-ea"/>
        <a:cs typeface="+mn-cs"/>
      </a:defRPr>
    </a:lvl6pPr>
    <a:lvl7pPr marL="2743200" algn="l" rtl="0" latinLnBrk="0">
      <a:defRPr lang="th-TH" sz="1200" kern="1200">
        <a:solidFill>
          <a:schemeClr val="tx1"/>
        </a:solidFill>
        <a:latin typeface="+mn-lt"/>
        <a:ea typeface="+mn-ea"/>
        <a:cs typeface="+mn-cs"/>
      </a:defRPr>
    </a:lvl7pPr>
    <a:lvl8pPr marL="3200400" algn="l" rtl="0" latinLnBrk="0">
      <a:defRPr lang="th-TH" sz="1200" kern="1200">
        <a:solidFill>
          <a:schemeClr val="tx1"/>
        </a:solidFill>
        <a:latin typeface="+mn-lt"/>
        <a:ea typeface="+mn-ea"/>
        <a:cs typeface="+mn-cs"/>
      </a:defRPr>
    </a:lvl8pPr>
    <a:lvl9pPr marL="3657600" algn="l" rtl="0" latinLnBrk="0">
      <a:defRPr lang="th-TH"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a:t>
            </a:fld>
            <a:endParaRPr lang="th-T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17</a:t>
            </a:fld>
            <a:endParaRPr lang="th-T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18</a:t>
            </a:fld>
            <a:endParaRPr lang="th-T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19</a:t>
            </a:fld>
            <a:endParaRPr lang="th-T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20</a:t>
            </a:fld>
            <a:endParaRPr lang="th-T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21</a:t>
            </a:fld>
            <a:endParaRPr lang="th-T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22</a:t>
            </a:fld>
            <a:endParaRPr lang="th-T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23</a:t>
            </a:fld>
            <a:endParaRPr lang="th-T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25</a:t>
            </a:fld>
            <a:endParaRPr lang="th-T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26</a:t>
            </a:fld>
            <a:endParaRPr lang="th-T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27</a:t>
            </a:fld>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4</a:t>
            </a:fld>
            <a:endParaRPr lang="th-T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29</a:t>
            </a:fld>
            <a:endParaRPr lang="th-T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30</a:t>
            </a:fld>
            <a:endParaRPr lang="th-T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31</a:t>
            </a:fld>
            <a:endParaRPr lang="th-T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32</a:t>
            </a:fld>
            <a:endParaRPr lang="th-T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BE4CF3-AF32-4C75-8359-03B440DEDB8E}" type="slidenum">
              <a:rPr smtClean="0">
                <a:cs typeface="Cordia New" pitchFamily="34" charset="-34"/>
              </a:rPr>
              <a:pPr fontAlgn="base">
                <a:spcBef>
                  <a:spcPct val="0"/>
                </a:spcBef>
                <a:spcAft>
                  <a:spcPct val="0"/>
                </a:spcAft>
                <a:defRPr/>
              </a:pPr>
              <a:t>33</a:t>
            </a:fld>
            <a:endParaRPr smtClean="0">
              <a:cs typeface="Cordia New" pitchFamily="34" charset="-3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65E8A-31C8-4D39-8B35-2A33E69AB94C}" type="slidenum">
              <a:rPr smtClean="0">
                <a:cs typeface="Cordia New" pitchFamily="34" charset="-34"/>
              </a:rPr>
              <a:pPr fontAlgn="base">
                <a:spcBef>
                  <a:spcPct val="0"/>
                </a:spcBef>
                <a:spcAft>
                  <a:spcPct val="0"/>
                </a:spcAft>
                <a:defRPr/>
              </a:pPr>
              <a:t>34</a:t>
            </a:fld>
            <a:endParaRPr smtClean="0">
              <a:cs typeface="Cordia New" pitchFamily="34" charset="-3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DA9E82-1341-4495-B98A-8DDB267A6A5E}" type="slidenum">
              <a:rPr smtClean="0">
                <a:cs typeface="Cordia New" pitchFamily="34" charset="-34"/>
              </a:rPr>
              <a:pPr fontAlgn="base">
                <a:spcBef>
                  <a:spcPct val="0"/>
                </a:spcBef>
                <a:spcAft>
                  <a:spcPct val="0"/>
                </a:spcAft>
                <a:defRPr/>
              </a:pPr>
              <a:t>35</a:t>
            </a:fld>
            <a:endParaRPr smtClean="0">
              <a:cs typeface="Cordia New" pitchFamily="34" charset="-3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37</a:t>
            </a:fld>
            <a:endParaRPr lang="th-T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38</a:t>
            </a:fld>
            <a:endParaRPr lang="th-T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39</a:t>
            </a:fld>
            <a:endParaRPr lang="th-T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5</a:t>
            </a:fld>
            <a:endParaRPr lang="th-T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A930A1-D728-414A-952E-0203A08717F0}" type="slidenum">
              <a:rPr smtClean="0">
                <a:cs typeface="Cordia New" pitchFamily="34" charset="-34"/>
              </a:rPr>
              <a:pPr fontAlgn="base">
                <a:spcBef>
                  <a:spcPct val="0"/>
                </a:spcBef>
                <a:spcAft>
                  <a:spcPct val="0"/>
                </a:spcAft>
                <a:defRPr/>
              </a:pPr>
              <a:t>41</a:t>
            </a:fld>
            <a:endParaRPr smtClean="0">
              <a:cs typeface="Cordia New" pitchFamily="34" charset="-34"/>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3365E7-9BB8-45C5-99F9-5AF689A78239}" type="slidenum">
              <a:rPr smtClean="0">
                <a:cs typeface="Cordia New" pitchFamily="34" charset="-34"/>
              </a:rPr>
              <a:pPr fontAlgn="base">
                <a:spcBef>
                  <a:spcPct val="0"/>
                </a:spcBef>
                <a:spcAft>
                  <a:spcPct val="0"/>
                </a:spcAft>
                <a:defRPr/>
              </a:pPr>
              <a:t>42</a:t>
            </a:fld>
            <a:endParaRPr smtClean="0">
              <a:cs typeface="Cordia New" pitchFamily="34" charset="-34"/>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186537-4828-42AF-93C0-5E783F203093}" type="slidenum">
              <a:rPr smtClean="0">
                <a:cs typeface="Cordia New" pitchFamily="34" charset="-34"/>
              </a:rPr>
              <a:pPr fontAlgn="base">
                <a:spcBef>
                  <a:spcPct val="0"/>
                </a:spcBef>
                <a:spcAft>
                  <a:spcPct val="0"/>
                </a:spcAft>
                <a:defRPr/>
              </a:pPr>
              <a:t>43</a:t>
            </a:fld>
            <a:endParaRPr smtClean="0">
              <a:cs typeface="Cordia New" pitchFamily="34" charset="-34"/>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5920CF-32BC-46BD-82E4-C19C13BE6307}" type="slidenum">
              <a:rPr smtClean="0">
                <a:cs typeface="Cordia New" pitchFamily="34" charset="-34"/>
              </a:rPr>
              <a:pPr fontAlgn="base">
                <a:spcBef>
                  <a:spcPct val="0"/>
                </a:spcBef>
                <a:spcAft>
                  <a:spcPct val="0"/>
                </a:spcAft>
                <a:defRPr/>
              </a:pPr>
              <a:t>44</a:t>
            </a:fld>
            <a:endParaRPr smtClean="0">
              <a:cs typeface="Cordia New" pitchFamily="34" charset="-3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cs typeface="Cordia New" pitchFamily="34" charset="-34"/>
            </a:endParaRPr>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AB608-93B3-42BB-B908-43D892C0A92E}" type="slidenum">
              <a:rPr smtClean="0">
                <a:cs typeface="Cordia New" pitchFamily="34" charset="-34"/>
              </a:rPr>
              <a:pPr fontAlgn="base">
                <a:spcBef>
                  <a:spcPct val="0"/>
                </a:spcBef>
                <a:spcAft>
                  <a:spcPct val="0"/>
                </a:spcAft>
                <a:defRPr/>
              </a:pPr>
              <a:t>47</a:t>
            </a:fld>
            <a:endParaRPr smtClean="0">
              <a:cs typeface="Cordia New" pitchFamily="34" charset="-34"/>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48</a:t>
            </a:fld>
            <a:endParaRPr lang="th-T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6</a:t>
            </a:fld>
            <a:endParaRPr lang="th-T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8</a:t>
            </a:fld>
            <a:endParaRPr lang="th-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11</a:t>
            </a:fld>
            <a:endParaRPr lang="th-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13</a:t>
            </a:fld>
            <a:endParaRPr lang="th-T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14</a:t>
            </a:fld>
            <a:endParaRPr lang="th-T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9B26CD33-4337-4529-948A-94F6960B2374}" type="slidenum">
              <a:rPr lang="th-TH" smtClean="0"/>
              <a:pPr/>
              <a:t>16</a:t>
            </a:fld>
            <a:endParaRPr lang="th-T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ปกอัลบั้ม">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eaLnBrk="1" latinLnBrk="0" hangingPunct="1">
              <a:defRPr kumimoji="0" lang="th-TH"/>
            </a:lvl1pPr>
            <a:extLst/>
          </a:lstStyle>
          <a:p>
            <a:r>
              <a:rPr kumimoji="0" lang="th-TH"/>
              <a:t>คลิกเพื่อเพิ่มชื่ออัลบั้มรูป</a:t>
            </a:r>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eaLnBrk="1" fontAlgn="auto" latinLnBrk="0" hangingPunct="1">
              <a:lnSpc>
                <a:spcPct val="100000"/>
              </a:lnSpc>
              <a:spcBef>
                <a:spcPct val="0"/>
              </a:spcBef>
              <a:spcAft>
                <a:spcPts val="0"/>
              </a:spcAft>
              <a:buClrTx/>
              <a:buSzTx/>
              <a:buFontTx/>
              <a:buNone/>
              <a:tabLst/>
              <a:defRPr kumimoji="0" lang="th-TH"/>
            </a:pPr>
            <a:endParaRPr kumimoji="0" lang="th-TH" sz="3200" b="0" i="1" u="none" strike="noStrike" kern="0" cap="none" spc="0" normalizeH="0" baseline="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คลิกเพื่อเพิ่มวันที่และรายละเอียดอื่นๆ</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lang="en-US" smtClean="0"/>
              <a:t>Click icon to add picture</a:t>
            </a:r>
            <a:endParaRPr/>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th-TH"/>
          </a:p>
        </p:txBody>
      </p:sp>
      <p:sp>
        <p:nvSpPr>
          <p:cNvPr id="11" name="Rectangle 10"/>
          <p:cNvSpPr>
            <a:spLocks noGrp="1"/>
          </p:cNvSpPr>
          <p:nvPr>
            <p:ph type="dt" sz="half" idx="12"/>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12" name="Rectangle 11"/>
          <p:cNvSpPr>
            <a:spLocks noGrp="1"/>
          </p:cNvSpPr>
          <p:nvPr>
            <p:ph type="sldNum" sz="quarter" idx="13"/>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3" name="Rectangle 12"/>
          <p:cNvSpPr>
            <a:spLocks noGrp="1"/>
          </p:cNvSpPr>
          <p:nvPr>
            <p:ph type="ftr" sz="quarter" idx="14"/>
          </p:nvPr>
        </p:nvSpPr>
        <p:spPr/>
        <p:txBody>
          <a:bodyPr/>
          <a:lstStyle>
            <a:extLst/>
          </a:lstStyle>
          <a:p>
            <a:endParaRPr kumimoji="0" lang="th-TH"/>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ภาพแนวนอน 3 ภาพขึ้นไปที่มีคำอธิบายภาพ">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6" name="Rectangle 5"/>
          <p:cNvSpPr>
            <a:spLocks noGrp="1"/>
          </p:cNvSpPr>
          <p:nvPr>
            <p:ph type="dt" sz="half" idx="15"/>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7" name="Rectangle 6"/>
          <p:cNvSpPr>
            <a:spLocks noGrp="1"/>
          </p:cNvSpPr>
          <p:nvPr>
            <p:ph type="sldNum" sz="quarter" idx="16"/>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7"/>
          </p:nvPr>
        </p:nvSpPr>
        <p:spPr/>
        <p:txBody>
          <a:bodyPr/>
          <a:lstStyle>
            <a:extLst/>
          </a:lstStyle>
          <a:p>
            <a:endParaRPr kumimoji="0" lang="th-TH"/>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ภาพผสม 3 ภาพขึ้นไป">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5" name="Rectangle 4"/>
          <p:cNvSpPr>
            <a:spLocks noGrp="1"/>
          </p:cNvSpPr>
          <p:nvPr>
            <p:ph type="dt" sz="half" idx="14"/>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6" name="Rectangle 5"/>
          <p:cNvSpPr>
            <a:spLocks noGrp="1"/>
          </p:cNvSpPr>
          <p:nvPr>
            <p:ph type="sldNum" sz="quarter" idx="15"/>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6"/>
          </p:nvPr>
        </p:nvSpPr>
        <p:spPr/>
        <p:txBody>
          <a:bodyPr/>
          <a:lstStyle>
            <a:extLst/>
          </a:lstStyle>
          <a:p>
            <a:endParaRPr kumimoji="0" lang="th-TH"/>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ภาพแนวตั้ง 4 ภาพขึ้นไปที่มีคำอธิบายภาพ">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eaLnBrk="1" latinLnBrk="0" hangingPunct="1">
              <a:spcBef>
                <a:spcPct val="20000"/>
              </a:spcBef>
              <a:buFontTx/>
              <a:buNone/>
              <a:defRPr kumimoji="0" lang="th-TH" sz="16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eaLnBrk="1" latinLnBrk="0" hangingPunct="1">
              <a:buFontTx/>
              <a:buNone/>
              <a:defRPr kumimoji="0" lang="th-TH" sz="1600" baseline="0"/>
            </a:lvl1pPr>
            <a:extLst/>
          </a:lstStyle>
          <a:p>
            <a:pPr lvl="0"/>
            <a:r>
              <a:rPr kumimoji="0" lang="th-TH"/>
              <a:t>คลิกเพื่อเพิ่มคำอธิบายภาพ</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11" name="Rectangle 10"/>
          <p:cNvSpPr>
            <a:spLocks noGrp="1"/>
          </p:cNvSpPr>
          <p:nvPr>
            <p:ph type="dt" sz="half" idx="31"/>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12" name="Rectangle 11"/>
          <p:cNvSpPr>
            <a:spLocks noGrp="1"/>
          </p:cNvSpPr>
          <p:nvPr>
            <p:ph type="sldNum" sz="quarter" idx="32"/>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5" name="Rectangle 14"/>
          <p:cNvSpPr>
            <a:spLocks noGrp="1"/>
          </p:cNvSpPr>
          <p:nvPr>
            <p:ph type="ftr" sz="quarter" idx="33"/>
          </p:nvPr>
        </p:nvSpPr>
        <p:spPr/>
        <p:txBody>
          <a:bodyPr/>
          <a:lstStyle>
            <a:extLst/>
          </a:lstStyle>
          <a:p>
            <a:endParaRPr kumimoji="0" lang="th-TH"/>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ภาพแนวนอน 4 ภาพขึ้นไปที่มีคำอธิบายภาพ">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eaLnBrk="1" latinLnBrk="0" hangingPunct="1">
              <a:buFontTx/>
              <a:buNone/>
              <a:defRPr kumimoji="0" lang="th-TH" sz="1600" baseline="0"/>
            </a:lvl1pPr>
            <a:extLst/>
          </a:lstStyle>
          <a:p>
            <a:pPr lvl="0"/>
            <a:r>
              <a:rPr kumimoji="0" lang="th-TH"/>
              <a:t>คลิกเพื่อเพิ่มคำอธิบายภาพ</a:t>
            </a:r>
          </a:p>
        </p:txBody>
      </p:sp>
      <p:sp>
        <p:nvSpPr>
          <p:cNvPr id="10" name="Rectangle 9"/>
          <p:cNvSpPr>
            <a:spLocks noGrp="1"/>
          </p:cNvSpPr>
          <p:nvPr>
            <p:ph type="dt" sz="half" idx="25"/>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11" name="Rectangle 10"/>
          <p:cNvSpPr>
            <a:spLocks noGrp="1"/>
          </p:cNvSpPr>
          <p:nvPr>
            <p:ph type="sldNum" sz="quarter" idx="26"/>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2" name="Rectangle 11"/>
          <p:cNvSpPr>
            <a:spLocks noGrp="1"/>
          </p:cNvSpPr>
          <p:nvPr>
            <p:ph type="ftr" sz="quarter" idx="27"/>
          </p:nvPr>
        </p:nvSpPr>
        <p:spPr/>
        <p:txBody>
          <a:bodyPr/>
          <a:lstStyle>
            <a:extLst/>
          </a:lstStyle>
          <a:p>
            <a:endParaRPr kumimoji="0" lang="th-TH"/>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ภาพแนวตั้ง 4 ภาพขึ้นไปที่มีคำอธิบายภาพขนาดใหญ่">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eaLnBrk="1" latinLnBrk="0" hangingPunct="1">
              <a:buFontTx/>
              <a:buNone/>
              <a:defRPr kumimoji="0" lang="th-TH" sz="2400" baseline="0"/>
            </a:lvl1pPr>
            <a:extLst/>
          </a:lstStyle>
          <a:p>
            <a:pPr lvl="0"/>
            <a:r>
              <a:rPr kumimoji="0" lang="th-TH"/>
              <a:t>คลิกเพื่อเพิ่มคำอธิบายภาพ</a:t>
            </a:r>
          </a:p>
        </p:txBody>
      </p:sp>
      <p:sp>
        <p:nvSpPr>
          <p:cNvPr id="8" name="Rectangle 7"/>
          <p:cNvSpPr>
            <a:spLocks noGrp="1"/>
          </p:cNvSpPr>
          <p:nvPr>
            <p:ph type="dt" sz="half" idx="33"/>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9" name="Rectangle 8"/>
          <p:cNvSpPr>
            <a:spLocks noGrp="1"/>
          </p:cNvSpPr>
          <p:nvPr>
            <p:ph type="sldNum" sz="quarter" idx="34"/>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0" name="Rectangle 9"/>
          <p:cNvSpPr>
            <a:spLocks noGrp="1"/>
          </p:cNvSpPr>
          <p:nvPr>
            <p:ph type="ftr" sz="quarter" idx="35"/>
          </p:nvPr>
        </p:nvSpPr>
        <p:spPr/>
        <p:txBody>
          <a:bodyPr/>
          <a:lstStyle>
            <a:extLst/>
          </a:lstStyle>
          <a:p>
            <a:endParaRPr kumimoji="0" lang="th-TH"/>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 ภาพขึ้นไป คือ ภาพแนวตั้ง 1 ภาพพร้อมภาพแนวนอน 3 ภาพ">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7" name="Rectangle 6"/>
          <p:cNvSpPr>
            <a:spLocks noGrp="1"/>
          </p:cNvSpPr>
          <p:nvPr>
            <p:ph type="dt" sz="half" idx="24"/>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8" name="Rectangle 7"/>
          <p:cNvSpPr>
            <a:spLocks noGrp="1"/>
          </p:cNvSpPr>
          <p:nvPr>
            <p:ph type="sldNum" sz="quarter" idx="25"/>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9" name="Rectangle 8"/>
          <p:cNvSpPr>
            <a:spLocks noGrp="1"/>
          </p:cNvSpPr>
          <p:nvPr>
            <p:ph type="ftr" sz="quarter" idx="26"/>
          </p:nvPr>
        </p:nvSpPr>
        <p:spPr/>
        <p:txBody>
          <a:bodyPr/>
          <a:lstStyle>
            <a:extLst/>
          </a:lstStyle>
          <a:p>
            <a:endParaRPr kumimoji="0" lang="th-TH"/>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 ภาพขึ้นไป คือ ภาพแนวนอน 3 ภาพพร้อมภาพแนวตั้ง 2 ภาพ">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7" name="Rectangle 6"/>
          <p:cNvSpPr>
            <a:spLocks noGrp="1"/>
          </p:cNvSpPr>
          <p:nvPr>
            <p:ph type="dt" sz="half" idx="29"/>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8" name="Rectangle 7"/>
          <p:cNvSpPr>
            <a:spLocks noGrp="1"/>
          </p:cNvSpPr>
          <p:nvPr>
            <p:ph type="sldNum" sz="quarter" idx="30"/>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0" name="Rectangle 9"/>
          <p:cNvSpPr>
            <a:spLocks noGrp="1"/>
          </p:cNvSpPr>
          <p:nvPr>
            <p:ph type="ftr" sz="quarter" idx="31"/>
          </p:nvPr>
        </p:nvSpPr>
        <p:spPr/>
        <p:txBody>
          <a:bodyPr/>
          <a:lstStyle>
            <a:extLst/>
          </a:lstStyle>
          <a:p>
            <a:endParaRPr kumimoji="0" lang="th-TH"/>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 ภาพขึ้นไป คือ ภาพแนวตั้ง 3 ภาพพร้อมภาพแนวนอน 2 ภาพ">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7" name="Rectangle 6"/>
          <p:cNvSpPr>
            <a:spLocks noGrp="1"/>
          </p:cNvSpPr>
          <p:nvPr>
            <p:ph type="dt" sz="half" idx="31"/>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8" name="Rectangle 7"/>
          <p:cNvSpPr>
            <a:spLocks noGrp="1"/>
          </p:cNvSpPr>
          <p:nvPr>
            <p:ph type="sldNum" sz="quarter" idx="32"/>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9" name="Rectangle 8"/>
          <p:cNvSpPr>
            <a:spLocks noGrp="1"/>
          </p:cNvSpPr>
          <p:nvPr>
            <p:ph type="ftr" sz="quarter" idx="33"/>
          </p:nvPr>
        </p:nvSpPr>
        <p:spPr/>
        <p:txBody>
          <a:bodyPr/>
          <a:lstStyle>
            <a:extLst/>
          </a:lstStyle>
          <a:p>
            <a:endParaRPr kumimoji="0" lang="th-TH"/>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ภาพสี่เหลี่ยมจตุรัสที่มีคำอธิบายภาพ">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eaLnBrk="1" latinLnBrk="0" hangingPunct="1">
              <a:buFontTx/>
              <a:buNone/>
              <a:defRPr kumimoji="0" lang="th-TH" sz="1800" i="0"/>
            </a:lvl1pPr>
            <a:extLst/>
          </a:lstStyle>
          <a:p>
            <a:pPr lvl="0"/>
            <a:r>
              <a:rPr kumimoji="0" lang="th-TH"/>
              <a:t>คลิกเพื่อเพิ่มคำอธิบายภาพ</a:t>
            </a:r>
          </a:p>
        </p:txBody>
      </p:sp>
      <p:sp>
        <p:nvSpPr>
          <p:cNvPr id="5" name="Rectangle 4"/>
          <p:cNvSpPr>
            <a:spLocks noGrp="1"/>
          </p:cNvSpPr>
          <p:nvPr>
            <p:ph type="dt" sz="half" idx="16"/>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6" name="Rectangle 5"/>
          <p:cNvSpPr>
            <a:spLocks noGrp="1"/>
          </p:cNvSpPr>
          <p:nvPr>
            <p:ph type="sldNum" sz="quarter" idx="17"/>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8"/>
          </p:nvPr>
        </p:nvSpPr>
        <p:spPr/>
        <p:txBody>
          <a:bodyPr/>
          <a:lstStyle>
            <a:extLst/>
          </a:lstStyle>
          <a:p>
            <a:endParaRPr kumimoji="0" lang="th-TH"/>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ภาพสี่เหลี่ยมจตุรัส 2 ภาพขึ้นไปที่มีคำอธิบายภาพ">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th-TH" sz="1800" i="0"/>
            </a:lvl1pPr>
            <a:extLst/>
          </a:lstStyle>
          <a:p>
            <a:pPr lvl="0"/>
            <a:r>
              <a:rPr kumimoji="0" lang="th-TH"/>
              <a:t>คลิกเพื่อเพิ่มคำอธิบายภาพ</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th-TH" sz="1800" i="0"/>
            </a:lvl1pPr>
            <a:extLst/>
          </a:lstStyle>
          <a:p>
            <a:pPr lvl="0"/>
            <a:r>
              <a:rPr kumimoji="0" lang="th-TH"/>
              <a:t>คลิกเพื่อเพิ่มคำอธิบายภาพ</a:t>
            </a:r>
          </a:p>
        </p:txBody>
      </p:sp>
      <p:sp>
        <p:nvSpPr>
          <p:cNvPr id="9" name="Rectangle 8"/>
          <p:cNvSpPr>
            <a:spLocks noGrp="1"/>
          </p:cNvSpPr>
          <p:nvPr>
            <p:ph type="dt" sz="half" idx="17"/>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10" name="Rectangle 9"/>
          <p:cNvSpPr>
            <a:spLocks noGrp="1"/>
          </p:cNvSpPr>
          <p:nvPr>
            <p:ph type="sldNum" sz="quarter" idx="18"/>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1" name="Rectangle 10"/>
          <p:cNvSpPr>
            <a:spLocks noGrp="1"/>
          </p:cNvSpPr>
          <p:nvPr>
            <p:ph type="ftr" sz="quarter" idx="19"/>
          </p:nvPr>
        </p:nvSpPr>
        <p:spPr/>
        <p:txBody>
          <a:bodyPr/>
          <a:lstStyle>
            <a:extLst/>
          </a:lstStyle>
          <a:p>
            <a:endParaRPr kumimoji="0" lang="th-TH"/>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ภาพแนวนอนที่มีคำอธิบายภาพ">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th-TH"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4" name="Rectangle 3"/>
          <p:cNvSpPr>
            <a:spLocks noGrp="1"/>
          </p:cNvSpPr>
          <p:nvPr>
            <p:ph type="dt" sz="half" idx="12"/>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6" name="Rectangle 5"/>
          <p:cNvSpPr>
            <a:spLocks noGrp="1"/>
          </p:cNvSpPr>
          <p:nvPr>
            <p:ph type="sldNum" sz="quarter" idx="13"/>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4"/>
          </p:nvPr>
        </p:nvSpPr>
        <p:spPr/>
        <p:txBody>
          <a:bodyPr/>
          <a:lstStyle>
            <a:extLst/>
          </a:lstStyle>
          <a:p>
            <a:endParaRPr kumimoji="0" lang="th-TH"/>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ภาพ 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eaLnBrk="1" latinLnBrk="0" hangingPunct="1">
              <a:buFontTx/>
              <a:buNone/>
              <a:defRPr kumimoji="0" lang="th-TH" sz="1800" i="0"/>
            </a:lvl1pPr>
            <a:extLst/>
          </a:lstStyle>
          <a:p>
            <a:pPr lvl="0"/>
            <a:r>
              <a:rPr kumimoji="0" lang="th-TH"/>
              <a:t>คลิกเพื่อเพิ่มคำอธิบายภาพ</a:t>
            </a:r>
          </a:p>
        </p:txBody>
      </p:sp>
      <p:sp>
        <p:nvSpPr>
          <p:cNvPr id="5" name="Rectangle 4"/>
          <p:cNvSpPr>
            <a:spLocks noGrp="1"/>
          </p:cNvSpPr>
          <p:nvPr>
            <p:ph type="dt" sz="half" idx="31"/>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6" name="Rectangle 5"/>
          <p:cNvSpPr>
            <a:spLocks noGrp="1"/>
          </p:cNvSpPr>
          <p:nvPr>
            <p:ph type="sldNum" sz="quarter" idx="32"/>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7" name="Rectangle 6"/>
          <p:cNvSpPr>
            <a:spLocks noGrp="1"/>
          </p:cNvSpPr>
          <p:nvPr>
            <p:ph type="ftr" sz="quarter" idx="33"/>
          </p:nvPr>
        </p:nvSpPr>
        <p:spPr/>
        <p:txBody>
          <a:bodyPr/>
          <a:lstStyle>
            <a:extLst/>
          </a:lstStyle>
          <a:p>
            <a:endParaRPr kumimoji="0" lang="th-TH"/>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pPr eaLnBrk="1" latinLnBrk="0" hangingPunct="1"/>
            <a:r>
              <a:rPr lang="en-US" smtClean="0"/>
              <a:t>Click to edit Master title style</a:t>
            </a:r>
            <a:endParaRPr/>
          </a:p>
        </p:txBody>
      </p:sp>
      <p:sp>
        <p:nvSpPr>
          <p:cNvPr id="14" name="Rectangle 6"/>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a:p>
        </p:txBody>
      </p:sp>
      <p:sp>
        <p:nvSpPr>
          <p:cNvPr id="2" name="Rectangle 7"/>
          <p:cNvSpPr>
            <a:spLocks noGrp="1"/>
          </p:cNvSpPr>
          <p:nvPr>
            <p:ph type="dt" sz="half" idx="10"/>
          </p:nvPr>
        </p:nvSpPr>
        <p:spPr/>
        <p:txBody>
          <a:bodyPr/>
          <a:lstStyle>
            <a:extLst/>
          </a:lstStyle>
          <a:p>
            <a:fld id="{ACB2EC6F-6501-4E04-BD6C-A8A6CABB2C5B}" type="datetimeFigureOut">
              <a:rPr/>
              <a:pPr/>
              <a:t>30/06/2549</a:t>
            </a:fld>
            <a:endParaRPr kumimoji="0" lang="th-TH"/>
          </a:p>
        </p:txBody>
      </p:sp>
      <p:sp>
        <p:nvSpPr>
          <p:cNvPr id="27" name="Rectangle 19"/>
          <p:cNvSpPr>
            <a:spLocks noGrp="1"/>
          </p:cNvSpPr>
          <p:nvPr>
            <p:ph type="ftr" sz="quarter" idx="11"/>
          </p:nvPr>
        </p:nvSpPr>
        <p:spPr/>
        <p:txBody>
          <a:bodyPr/>
          <a:lstStyle>
            <a:extLst/>
          </a:lstStyle>
          <a:p>
            <a:endParaRPr kumimoji="0" lang="th-TH"/>
          </a:p>
        </p:txBody>
      </p:sp>
      <p:sp>
        <p:nvSpPr>
          <p:cNvPr id="24" name="Rectangle 26"/>
          <p:cNvSpPr>
            <a:spLocks noGrp="1"/>
          </p:cNvSpPr>
          <p:nvPr>
            <p:ph type="sldNum" sz="quarter" idx="12"/>
          </p:nvPr>
        </p:nvSpPr>
        <p:spPr/>
        <p:txBody>
          <a:bodyPr/>
          <a:lstStyle>
            <a:extLst/>
          </a:lstStyle>
          <a:p>
            <a:fld id="{963B0023-0CED-47F7-85AE-654F0B232C29}" type="slidenum">
              <a:rPr/>
              <a:pPr/>
              <a:t>‹#›</a:t>
            </a:fld>
            <a:endParaRPr kumimoji="0" lang="th-TH"/>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ภาพนิ่งชื่อเรื่อง">
    <p:bg>
      <p:bgRef idx="1002">
        <a:schemeClr val="bg2"/>
      </p:bgRef>
    </p:bg>
    <p:spTree>
      <p:nvGrpSpPr>
        <p:cNvPr id="1" name=""/>
        <p:cNvGrpSpPr/>
        <p:nvPr/>
      </p:nvGrpSpPr>
      <p:grpSpPr>
        <a:xfrm>
          <a:off x="0" y="0"/>
          <a:ext cx="0" cy="0"/>
          <a:chOff x="0" y="0"/>
          <a:chExt cx="0" cy="0"/>
        </a:xfrm>
      </p:grpSpPr>
      <p:sp>
        <p:nvSpPr>
          <p:cNvPr id="7" name="รูปแบบอิสระ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รูปแบบอิสระ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ชื่อเรื่อง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th-TH" smtClean="0"/>
              <a:t>คลิกเพื่อแก้ไขลักษณะชื่อเรื่องต้นแบบ</a:t>
            </a:r>
            <a:endParaRPr kumimoji="0" lang="en-US"/>
          </a:p>
        </p:txBody>
      </p:sp>
      <p:sp>
        <p:nvSpPr>
          <p:cNvPr id="17" name="ชื่อเรื่องรอง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ตัวยึดวันที่ 29"/>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19" name="ตัวยึดท้ายกระดาษ 18"/>
          <p:cNvSpPr>
            <a:spLocks noGrp="1"/>
          </p:cNvSpPr>
          <p:nvPr>
            <p:ph type="ftr" sz="quarter" idx="11"/>
          </p:nvPr>
        </p:nvSpPr>
        <p:spPr/>
        <p:txBody>
          <a:bodyPr/>
          <a:lstStyle/>
          <a:p>
            <a:pPr algn="ctr"/>
            <a:endParaRPr kumimoji="0" lang="th-TH" sz="1200">
              <a:solidFill>
                <a:schemeClr val="tx2"/>
              </a:solidFill>
            </a:endParaRPr>
          </a:p>
        </p:txBody>
      </p:sp>
      <p:sp>
        <p:nvSpPr>
          <p:cNvPr id="27" name="ตัวยึดหมายเลขภาพนิ่ง 26"/>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lgn="l">
              <a:defRPr/>
            </a:lvl1pPr>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p>
            <a:fld id="{ACB2EC6F-6501-4E04-BD6C-A8A6CABB2C5B}" type="datetimeFigureOut">
              <a:rPr lang="th-TH" smtClean="0"/>
              <a:pPr/>
              <a:t>09/09/54</a:t>
            </a:fld>
            <a:endParaRPr kumimoji="0" lang="th-TH"/>
          </a:p>
        </p:txBody>
      </p:sp>
      <p:sp>
        <p:nvSpPr>
          <p:cNvPr id="5" name="ตัวยึดท้ายกระดาษ 4"/>
          <p:cNvSpPr>
            <a:spLocks noGrp="1"/>
          </p:cNvSpPr>
          <p:nvPr>
            <p:ph type="ftr" sz="quarter" idx="11"/>
          </p:nvPr>
        </p:nvSpPr>
        <p:spPr/>
        <p:txBody>
          <a:bodyPr/>
          <a:lstStyle/>
          <a:p>
            <a:endParaRPr kumimoji="0" lang="th-TH"/>
          </a:p>
        </p:txBody>
      </p:sp>
      <p:sp>
        <p:nvSpPr>
          <p:cNvPr id="6" name="ตัวยึดหมายเลขภาพนิ่ง 5"/>
          <p:cNvSpPr>
            <a:spLocks noGrp="1"/>
          </p:cNvSpPr>
          <p:nvPr>
            <p:ph type="sldNum" sz="quarter" idx="12"/>
          </p:nvPr>
        </p:nvSpPr>
        <p:spPr/>
        <p:txBody>
          <a:bodyPr/>
          <a:lstStyle/>
          <a:p>
            <a:fld id="{963B0023-0CED-47F7-85AE-654F0B232C29}" type="slidenum">
              <a:rPr lang="th-TH" smtClean="0"/>
              <a:pPr/>
              <a:t>‹#›</a:t>
            </a:fld>
            <a:endParaRPr kumimoji="0" lang="th-TH"/>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ส่วนหัวของส่วน">
    <p:bg>
      <p:bgRef idx="1002">
        <a:schemeClr val="bg2"/>
      </p:bgRef>
    </p:bg>
    <p:spTree>
      <p:nvGrpSpPr>
        <p:cNvPr id="1" name=""/>
        <p:cNvGrpSpPr/>
        <p:nvPr/>
      </p:nvGrpSpPr>
      <p:grpSpPr>
        <a:xfrm>
          <a:off x="0" y="0"/>
          <a:ext cx="0" cy="0"/>
          <a:chOff x="0" y="0"/>
          <a:chExt cx="0" cy="0"/>
        </a:xfrm>
      </p:grpSpPr>
      <p:sp>
        <p:nvSpPr>
          <p:cNvPr id="7" name="รูปแบบอิสระ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รูปแบบอิสระ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ชื่อเรื่อง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5" name="ตัวยึดท้ายกระดาษ 4"/>
          <p:cNvSpPr>
            <a:spLocks noGrp="1"/>
          </p:cNvSpPr>
          <p:nvPr>
            <p:ph type="ftr" sz="quarter" idx="11"/>
          </p:nvPr>
        </p:nvSpPr>
        <p:spPr/>
        <p:txBody>
          <a:bodyPr/>
          <a:lstStyle/>
          <a:p>
            <a:pPr algn="ctr"/>
            <a:endParaRPr kumimoji="0" lang="th-TH" sz="1200">
              <a:solidFill>
                <a:schemeClr val="tx2"/>
              </a:solidFill>
            </a:endParaRPr>
          </a:p>
        </p:txBody>
      </p:sp>
      <p:sp>
        <p:nvSpPr>
          <p:cNvPr id="6" name="ตัวยึดหมายเลขภาพนิ่ง 5"/>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7467600" cy="1143000"/>
          </a:xfrm>
        </p:spPr>
        <p:txBody>
          <a:bodyPr/>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เนื้อหา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6" name="ตัวยึดท้ายกระดาษ 5"/>
          <p:cNvSpPr>
            <a:spLocks noGrp="1"/>
          </p:cNvSpPr>
          <p:nvPr>
            <p:ph type="ftr" sz="quarter" idx="11"/>
          </p:nvPr>
        </p:nvSpPr>
        <p:spPr/>
        <p:txBody>
          <a:bodyPr/>
          <a:lstStyle/>
          <a:p>
            <a:pPr algn="ctr"/>
            <a:endParaRPr kumimoji="0" lang="th-TH" sz="1200">
              <a:solidFill>
                <a:schemeClr val="tx2"/>
              </a:solidFill>
            </a:endParaRPr>
          </a:p>
        </p:txBody>
      </p:sp>
      <p:sp>
        <p:nvSpPr>
          <p:cNvPr id="7" name="ตัวยึดหมายเลขภาพนิ่ง 6"/>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8229600" cy="1143000"/>
          </a:xfrm>
        </p:spPr>
        <p:txBody>
          <a:bodyPr anchor="ctr"/>
          <a:lstStyle>
            <a:lvl1pPr>
              <a:defRPr/>
            </a:lvl1pPr>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ตัวยึดข้อความ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ตัวยึดเนื้อหา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ยึดเนื้อหา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ยึดวันที่ 6"/>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8" name="ตัวยึดท้ายกระดาษ 7"/>
          <p:cNvSpPr>
            <a:spLocks noGrp="1"/>
          </p:cNvSpPr>
          <p:nvPr>
            <p:ph type="ftr" sz="quarter" idx="11"/>
          </p:nvPr>
        </p:nvSpPr>
        <p:spPr/>
        <p:txBody>
          <a:bodyPr/>
          <a:lstStyle/>
          <a:p>
            <a:pPr algn="ctr"/>
            <a:endParaRPr kumimoji="0" lang="th-TH" sz="1200">
              <a:solidFill>
                <a:schemeClr val="tx2"/>
              </a:solidFill>
            </a:endParaRPr>
          </a:p>
        </p:txBody>
      </p:sp>
      <p:sp>
        <p:nvSpPr>
          <p:cNvPr id="9" name="ตัวยึดหมายเลขภาพนิ่ง 8"/>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320"/>
            <a:ext cx="7470648" cy="1143000"/>
          </a:xfrm>
        </p:spPr>
        <p:txBody>
          <a:bodyPr anchor="ctr"/>
          <a:lstStyle>
            <a:lvl1pPr algn="l">
              <a:defRPr sz="4600"/>
            </a:lvl1pPr>
          </a:lstStyle>
          <a:p>
            <a:r>
              <a:rPr kumimoji="0" lang="th-TH" smtClean="0"/>
              <a:t>คลิกเพื่อแก้ไขลักษณะชื่อเรื่องต้นแบบ</a:t>
            </a:r>
            <a:endParaRPr kumimoji="0" lang="en-US"/>
          </a:p>
        </p:txBody>
      </p:sp>
      <p:sp>
        <p:nvSpPr>
          <p:cNvPr id="7" name="ตัวยึดวันที่ 6"/>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8" name="ตัวยึดหมายเลขภาพนิ่ง 7"/>
          <p:cNvSpPr>
            <a:spLocks noGrp="1"/>
          </p:cNvSpPr>
          <p:nvPr>
            <p:ph type="sldNum" sz="quarter" idx="11"/>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
        <p:nvSpPr>
          <p:cNvPr id="9" name="ตัวยึดท้ายกระดาษ 8"/>
          <p:cNvSpPr>
            <a:spLocks noGrp="1"/>
          </p:cNvSpPr>
          <p:nvPr>
            <p:ph type="ftr" sz="quarter" idx="12"/>
          </p:nvPr>
        </p:nvSpPr>
        <p:spPr/>
        <p:txBody>
          <a:bodyPr/>
          <a:lstStyle/>
          <a:p>
            <a:pPr algn="ctr"/>
            <a:endParaRPr kumimoji="0" lang="th-TH" sz="1200">
              <a:solidFill>
                <a:schemeClr val="tx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E637BB6B-EE1B-48FB-8575-0D55C373DE88}" type="datetimeFigureOut">
              <a:rPr lang="en-US" smtClean="0"/>
              <a:pPr/>
              <a:t>9/9/2011</a:t>
            </a:fld>
            <a:endParaRPr lang="en-US"/>
          </a:p>
        </p:txBody>
      </p:sp>
      <p:sp>
        <p:nvSpPr>
          <p:cNvPr id="3" name="ตัวยึดท้ายกระดาษ 2"/>
          <p:cNvSpPr>
            <a:spLocks noGrp="1"/>
          </p:cNvSpPr>
          <p:nvPr>
            <p:ph type="ftr" sz="quarter" idx="11"/>
          </p:nvPr>
        </p:nvSpPr>
        <p:spPr/>
        <p:txBody>
          <a:bodyPr/>
          <a:lstStyle/>
          <a:p>
            <a:endParaRPr kumimoji="0" lang="en-US"/>
          </a:p>
        </p:txBody>
      </p:sp>
      <p:sp>
        <p:nvSpPr>
          <p:cNvPr id="4" name="ตัวยึดหมายเลขภาพนิ่ง 3"/>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ภาพแนวตั้งที่มีคำอธิบายภาพ">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4" name="Rectangle 3"/>
          <p:cNvSpPr>
            <a:spLocks noGrp="1"/>
          </p:cNvSpPr>
          <p:nvPr>
            <p:ph type="dt" sz="half" idx="12"/>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5" name="Rectangle 4"/>
          <p:cNvSpPr>
            <a:spLocks noGrp="1"/>
          </p:cNvSpPr>
          <p:nvPr>
            <p:ph type="sldNum" sz="quarter" idx="13"/>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6" name="Rectangle 5"/>
          <p:cNvSpPr>
            <a:spLocks noGrp="1"/>
          </p:cNvSpPr>
          <p:nvPr>
            <p:ph type="ftr" sz="quarter" idx="14"/>
          </p:nvPr>
        </p:nvSpPr>
        <p:spPr/>
        <p:txBody>
          <a:bodyPr/>
          <a:lstStyle>
            <a:extLst/>
          </a:lstStyle>
          <a:p>
            <a:endParaRPr kumimoji="0" lang="th-TH"/>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th-TH" smtClean="0"/>
              <a:t>คลิกเพื่อแก้ไขลักษณะของข้อความต้นแบบ</a:t>
            </a:r>
          </a:p>
        </p:txBody>
      </p:sp>
      <p:sp>
        <p:nvSpPr>
          <p:cNvPr id="4" name="ตัวยึดเนื้อหา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6" name="ตัวยึดท้ายกระดาษ 5"/>
          <p:cNvSpPr>
            <a:spLocks noGrp="1"/>
          </p:cNvSpPr>
          <p:nvPr>
            <p:ph type="ftr" sz="quarter" idx="11"/>
          </p:nvPr>
        </p:nvSpPr>
        <p:spPr/>
        <p:txBody>
          <a:bodyPr/>
          <a:lstStyle/>
          <a:p>
            <a:pPr algn="ctr"/>
            <a:endParaRPr kumimoji="0" lang="th-TH" sz="1200">
              <a:solidFill>
                <a:schemeClr val="tx2"/>
              </a:solidFill>
            </a:endParaRPr>
          </a:p>
        </p:txBody>
      </p:sp>
      <p:sp>
        <p:nvSpPr>
          <p:cNvPr id="7" name="ตัวยึดหมายเลขภาพนิ่ง 6"/>
          <p:cNvSpPr>
            <a:spLocks noGrp="1"/>
          </p:cNvSpPr>
          <p:nvPr>
            <p:ph type="sldNum" sz="quarter" idx="12"/>
          </p:nvPr>
        </p:nvSpPr>
        <p:spPr>
          <a:xfrm>
            <a:off x="8156448" y="6422064"/>
            <a:ext cx="762000" cy="365125"/>
          </a:xfrm>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th-TH" smtClean="0"/>
              <a:t>คลิกเพื่อแก้ไขลักษณะชื่อเรื่องต้นแบบ</a:t>
            </a:r>
            <a:endParaRPr kumimoji="0" lang="en-US"/>
          </a:p>
        </p:txBody>
      </p:sp>
      <p:sp>
        <p:nvSpPr>
          <p:cNvPr id="3" name="ตัวยึดรูปภาพ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th-TH" smtClean="0"/>
              <a:t>คลิกไอคอนเพื่อเพิ่มรูปภาพ</a:t>
            </a:r>
            <a:endParaRPr kumimoji="0" lang="en-US" dirty="0"/>
          </a:p>
        </p:txBody>
      </p:sp>
      <p:sp>
        <p:nvSpPr>
          <p:cNvPr id="4" name="ตัวยึดข้อความ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h-TH" smtClean="0"/>
              <a:t>คลิกเพื่อแก้ไขลักษณะของข้อความต้นแบบ</a:t>
            </a:r>
          </a:p>
        </p:txBody>
      </p:sp>
      <p:sp>
        <p:nvSpPr>
          <p:cNvPr id="5" name="ตัวยึดวันที่ 4"/>
          <p:cNvSpPr>
            <a:spLocks noGrp="1"/>
          </p:cNvSpPr>
          <p:nvPr>
            <p:ph type="dt" sz="half" idx="10"/>
          </p:nvPr>
        </p:nvSpPr>
        <p:spPr>
          <a:xfrm>
            <a:off x="457200" y="6422064"/>
            <a:ext cx="2133600" cy="365125"/>
          </a:xfrm>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6" name="ตัวยึดท้ายกระดาษ 5"/>
          <p:cNvSpPr>
            <a:spLocks noGrp="1"/>
          </p:cNvSpPr>
          <p:nvPr>
            <p:ph type="ftr" sz="quarter" idx="11"/>
          </p:nvPr>
        </p:nvSpPr>
        <p:spPr/>
        <p:txBody>
          <a:bodyPr/>
          <a:lstStyle/>
          <a:p>
            <a:pPr algn="ctr"/>
            <a:endParaRPr kumimoji="0" lang="th-TH" sz="1200">
              <a:solidFill>
                <a:schemeClr val="tx2"/>
              </a:solidFill>
            </a:endParaRPr>
          </a:p>
        </p:txBody>
      </p:sp>
      <p:sp>
        <p:nvSpPr>
          <p:cNvPr id="7" name="ตัวยึดหมายเลขภาพนิ่ง 6"/>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5" name="ตัวยึดท้ายกระดาษ 4"/>
          <p:cNvSpPr>
            <a:spLocks noGrp="1"/>
          </p:cNvSpPr>
          <p:nvPr>
            <p:ph type="ftr" sz="quarter" idx="11"/>
          </p:nvPr>
        </p:nvSpPr>
        <p:spPr/>
        <p:txBody>
          <a:bodyPr/>
          <a:lstStyle/>
          <a:p>
            <a:pPr algn="ctr"/>
            <a:endParaRPr kumimoji="0" lang="th-TH" sz="1200">
              <a:solidFill>
                <a:schemeClr val="tx2"/>
              </a:solidFill>
            </a:endParaRPr>
          </a:p>
        </p:txBody>
      </p:sp>
      <p:sp>
        <p:nvSpPr>
          <p:cNvPr id="6" name="ตัวยึดหมายเลขภาพนิ่ง 5"/>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a:xfrm>
            <a:off x="457200" y="274638"/>
            <a:ext cx="6019800" cy="5851525"/>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5" name="ตัวยึดท้ายกระดาษ 4"/>
          <p:cNvSpPr>
            <a:spLocks noGrp="1"/>
          </p:cNvSpPr>
          <p:nvPr>
            <p:ph type="ftr" sz="quarter" idx="11"/>
          </p:nvPr>
        </p:nvSpPr>
        <p:spPr/>
        <p:txBody>
          <a:bodyPr/>
          <a:lstStyle/>
          <a:p>
            <a:pPr algn="ctr"/>
            <a:endParaRPr kumimoji="0" lang="th-TH" sz="1200">
              <a:solidFill>
                <a:schemeClr val="tx2"/>
              </a:solidFill>
            </a:endParaRPr>
          </a:p>
        </p:txBody>
      </p:sp>
      <p:sp>
        <p:nvSpPr>
          <p:cNvPr id="6" name="ตัวยึดหมายเลขภาพนิ่ง 5"/>
          <p:cNvSpPr>
            <a:spLocks noGrp="1"/>
          </p:cNvSpPr>
          <p:nvPr>
            <p:ph type="sldNum" sz="quarter" idx="12"/>
          </p:nvPr>
        </p:nvSpPr>
        <p:spPr/>
        <p:txBody>
          <a:body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ภาพแนวนอนที่มีคำอธิบายภาพ">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th-TH"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4" name="Rectangle 3"/>
          <p:cNvSpPr>
            <a:spLocks noGrp="1"/>
          </p:cNvSpPr>
          <p:nvPr>
            <p:ph type="dt" sz="half" idx="12"/>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6" name="Rectangle 5"/>
          <p:cNvSpPr>
            <a:spLocks noGrp="1"/>
          </p:cNvSpPr>
          <p:nvPr>
            <p:ph type="sldNum" sz="quarter" idx="13"/>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4"/>
          </p:nvPr>
        </p:nvSpPr>
        <p:spPr/>
        <p:txBody>
          <a:bodyPr/>
          <a:lstStyle>
            <a:extLst/>
          </a:lstStyle>
          <a:p>
            <a:endParaRPr kumimoji="0" lang="th-TH"/>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ภาพแนวนอน (เต็มหน้าจอ)">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a:buFontTx/>
              <a:buNone/>
            </a:pPr>
            <a:r>
              <a:rPr kumimoji="0" lang="th-TH" i="0"/>
              <a:t>คลิกไอคอน</a:t>
            </a:r>
            <a:r>
              <a:rPr kumimoji="0" lang="th-TH" i="0" baseline="0"/>
              <a:t>เพื่อเพิ่ม </a:t>
            </a:r>
            <a:r>
              <a:rPr kumimoji="0" lang="th-TH" i="0"/>
              <a:t>รูปภาพแบบเต็มหน้า</a:t>
            </a:r>
            <a:endParaRPr kumimoji="0" lang="th-TH" i="0" baseline="0"/>
          </a:p>
          <a:p>
            <a:pPr marL="0" marR="0" indent="0" algn="ctr">
              <a:buFontTx/>
              <a:buNone/>
            </a:pPr>
            <a:endParaRPr kumimoji="0" lang="th-TH" i="0"/>
          </a:p>
          <a:p>
            <a:pPr algn="ctr">
              <a:buFontTx/>
              <a:buNone/>
            </a:pPr>
            <a:endParaRPr kumimoji="0" lang="th-TH" i="0"/>
          </a:p>
          <a:p>
            <a:pPr algn="ctr">
              <a:buFontTx/>
              <a:buNone/>
            </a:pPr>
            <a:endParaRPr kumimoji="0" lang="th-TH" i="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ส่วนอัลบั้ม">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lang="th-TH" baseline="0"/>
            </a:lvl1pPr>
            <a:extLst/>
          </a:lstStyle>
          <a:p>
            <a:r>
              <a:rPr kumimoji="0" lang="th-TH"/>
              <a:t>คลิกเพื่อเพิ่มชื่อส่วน</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lang="th-TH" sz="1800"/>
            </a:lvl1pPr>
            <a:extLst/>
          </a:lstStyle>
          <a:p>
            <a:pPr lvl="0"/>
            <a:r>
              <a:rPr kumimoji="0" lang="th-TH"/>
              <a:t>คลิกเพื่อเพิ่มชื่อเรื่องรอง</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lang="en-US" smtClean="0"/>
              <a:t>Click icon to add picture</a:t>
            </a:r>
            <a:endParaRP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lang="en-US" smtClean="0"/>
              <a:t>Click icon to add picture</a:t>
            </a:r>
            <a:endParaRP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lang="en-US" smtClean="0"/>
              <a:t>Click icon to add picture</a:t>
            </a:r>
            <a:endParaRPr/>
          </a:p>
        </p:txBody>
      </p:sp>
      <p:sp>
        <p:nvSpPr>
          <p:cNvPr id="8" name="Rectangle 7"/>
          <p:cNvSpPr>
            <a:spLocks noGrp="1"/>
          </p:cNvSpPr>
          <p:nvPr>
            <p:ph type="dt" sz="half" idx="17"/>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9" name="Rectangle 8"/>
          <p:cNvSpPr>
            <a:spLocks noGrp="1"/>
          </p:cNvSpPr>
          <p:nvPr>
            <p:ph type="sldNum" sz="quarter" idx="18"/>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0" name="Rectangle 9"/>
          <p:cNvSpPr>
            <a:spLocks noGrp="1"/>
          </p:cNvSpPr>
          <p:nvPr>
            <p:ph type="ftr" sz="quarter" idx="19"/>
          </p:nvPr>
        </p:nvSpPr>
        <p:spPr/>
        <p:txBody>
          <a:bodyPr/>
          <a:lstStyle>
            <a:extLst/>
          </a:lstStyle>
          <a:p>
            <a:endParaRPr kumimoji="0" lang="th-TH"/>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ภาพแนวตั้ง 2 ภาพขึ้นไปที่มีคำอธิบายภาพ">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6" name="Rectangle 5"/>
          <p:cNvSpPr>
            <a:spLocks noGrp="1"/>
          </p:cNvSpPr>
          <p:nvPr>
            <p:ph type="dt" sz="half" idx="16"/>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7" name="Rectangle 6"/>
          <p:cNvSpPr>
            <a:spLocks noGrp="1"/>
          </p:cNvSpPr>
          <p:nvPr>
            <p:ph type="sldNum" sz="quarter" idx="17"/>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8"/>
          </p:nvPr>
        </p:nvSpPr>
        <p:spPr/>
        <p:txBody>
          <a:bodyPr/>
          <a:lstStyle>
            <a:extLst/>
          </a:lstStyle>
          <a:p>
            <a:endParaRPr kumimoji="0" lang="th-TH"/>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ภาพแนวนอน 2 ภาพขึ้นไปที่มีคำอธิบายภาพ">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0" algn="ctr" eaLnBrk="1" latinLnBrk="0" hangingPunct="1"/>
            <a:r>
              <a:rPr lang="en-US" smtClean="0"/>
              <a:t>Click icon to add picture</a:t>
            </a:r>
            <a:endParaRPr/>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6" name="Rectangle 5"/>
          <p:cNvSpPr>
            <a:spLocks noGrp="1"/>
          </p:cNvSpPr>
          <p:nvPr>
            <p:ph type="dt" sz="half" idx="18"/>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7" name="Rectangle 6"/>
          <p:cNvSpPr>
            <a:spLocks noGrp="1"/>
          </p:cNvSpPr>
          <p:nvPr>
            <p:ph type="sldNum" sz="quarter" idx="19"/>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9" name="Rectangle 8"/>
          <p:cNvSpPr>
            <a:spLocks noGrp="1"/>
          </p:cNvSpPr>
          <p:nvPr>
            <p:ph type="ftr" sz="quarter" idx="20"/>
          </p:nvPr>
        </p:nvSpPr>
        <p:spPr/>
        <p:txBody>
          <a:bodyPr/>
          <a:lstStyle>
            <a:extLst/>
          </a:lstStyle>
          <a:p>
            <a:endParaRPr kumimoji="0" lang="th-TH"/>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ภาพผสม 2 ภาพขึ้นไปที่มีคำอธิบายภาพ">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0" marR="0" indent="1588" algn="ctr" eaLnBrk="1" latinLnBrk="0" hangingPunct="1"/>
            <a:r>
              <a:rPr lang="en-US" smtClean="0"/>
              <a:t>Click icon to add picture</a:t>
            </a:r>
            <a:endParaRPr/>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eaLnBrk="1" latinLnBrk="0" hangingPunct="1">
              <a:spcBef>
                <a:spcPct val="20000"/>
              </a:spcBef>
              <a:buFontTx/>
              <a:buNone/>
              <a:defRPr kumimoji="0" lang="th-TH" sz="1800" i="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5" name="Rectangle 4"/>
          <p:cNvSpPr>
            <a:spLocks noGrp="1"/>
          </p:cNvSpPr>
          <p:nvPr>
            <p:ph type="dt" sz="half" idx="14"/>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7" name="Rectangle 6"/>
          <p:cNvSpPr>
            <a:spLocks noGrp="1"/>
          </p:cNvSpPr>
          <p:nvPr>
            <p:ph type="sldNum" sz="quarter" idx="15"/>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8" name="Rectangle 7"/>
          <p:cNvSpPr>
            <a:spLocks noGrp="1"/>
          </p:cNvSpPr>
          <p:nvPr>
            <p:ph type="ftr" sz="quarter" idx="16"/>
          </p:nvPr>
        </p:nvSpPr>
        <p:spPr/>
        <p:txBody>
          <a:bodyPr/>
          <a:lstStyle>
            <a:extLst/>
          </a:lstStyle>
          <a:p>
            <a:endParaRPr kumimoji="0" lang="th-TH"/>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ภาพแนวตั้ง 3 ภาพขึ้นไปที่มีคำอธิบายภาพ">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th-TH" sz="2400" i="0">
                <a:solidFill>
                  <a:schemeClr val="tx1"/>
                </a:solidFill>
                <a:latin typeface="+mn-lt"/>
                <a:ea typeface="+mn-ea"/>
                <a:cs typeface="+mn-cs"/>
              </a:defRPr>
            </a:lvl1pPr>
            <a:extLst/>
          </a:lstStyle>
          <a:p>
            <a:pPr marL="342900" indent="-342900" algn="ctr" eaLnBrk="1" latinLnBrk="0" hangingPunct="1"/>
            <a:r>
              <a:rPr lang="en-US" smtClean="0"/>
              <a:t>Click icon to add picture</a:t>
            </a:r>
            <a:endParaRPr/>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eaLnBrk="1" latinLnBrk="0" hangingPunct="1">
              <a:spcBef>
                <a:spcPct val="20000"/>
              </a:spcBef>
              <a:buFontTx/>
              <a:buNone/>
              <a:defRPr kumimoji="0" lang="th-TH" sz="1800" baseline="0">
                <a:solidFill>
                  <a:schemeClr val="tx1"/>
                </a:solidFill>
                <a:latin typeface="+mn-lt"/>
                <a:ea typeface="+mn-ea"/>
                <a:cs typeface="+mn-cs"/>
              </a:defRPr>
            </a:lvl1pPr>
            <a:extLst/>
          </a:lstStyle>
          <a:p>
            <a:pPr lvl="0"/>
            <a:r>
              <a:rPr kumimoji="0" lang="th-TH"/>
              <a:t>คลิกเพื่อเพิ่มคำอธิบายภาพ</a:t>
            </a:r>
          </a:p>
        </p:txBody>
      </p:sp>
      <p:sp>
        <p:nvSpPr>
          <p:cNvPr id="8" name="Rectangle 7"/>
          <p:cNvSpPr>
            <a:spLocks noGrp="1"/>
          </p:cNvSpPr>
          <p:nvPr>
            <p:ph type="dt" sz="half" idx="16"/>
          </p:nvPr>
        </p:nvSpPr>
        <p:spPr/>
        <p:txBody>
          <a:bodyPr/>
          <a:lstStyle>
            <a:extLst/>
          </a:lstStyle>
          <a:p>
            <a:fld id="{F30C84A2-23CF-44F5-B813-5187ED5C7D1C}" type="datetimeFigureOut">
              <a:rPr kumimoji="0" lang="th-TH" sz="1200">
                <a:solidFill>
                  <a:schemeClr val="tx2"/>
                </a:solidFill>
              </a:rPr>
              <a:pPr/>
              <a:t>09/09/54</a:t>
            </a:fld>
            <a:endParaRPr kumimoji="0" lang="th-TH"/>
          </a:p>
        </p:txBody>
      </p:sp>
      <p:sp>
        <p:nvSpPr>
          <p:cNvPr id="9" name="Rectangle 8"/>
          <p:cNvSpPr>
            <a:spLocks noGrp="1"/>
          </p:cNvSpPr>
          <p:nvPr>
            <p:ph type="sldNum" sz="quarter" idx="17"/>
          </p:nvPr>
        </p:nvSpPr>
        <p:spPr/>
        <p:txBody>
          <a:bodyPr/>
          <a:lstStyle>
            <a:extLst/>
          </a:lstStyle>
          <a:p>
            <a:pPr algn="r"/>
            <a:fld id="{F99EC173-99AE-4773-AB25-02E469A13EAE}" type="slidenum">
              <a:rPr kumimoji="0" lang="th-TH" sz="1200">
                <a:solidFill>
                  <a:schemeClr val="tx2"/>
                </a:solidFill>
              </a:rPr>
              <a:pPr algn="r"/>
              <a:t>‹#›</a:t>
            </a:fld>
            <a:endParaRPr kumimoji="0" lang="th-TH"/>
          </a:p>
        </p:txBody>
      </p:sp>
      <p:sp>
        <p:nvSpPr>
          <p:cNvPr id="10" name="Rectangle 9"/>
          <p:cNvSpPr>
            <a:spLocks noGrp="1"/>
          </p:cNvSpPr>
          <p:nvPr>
            <p:ph type="ftr" sz="quarter" idx="18"/>
          </p:nvPr>
        </p:nvSpPr>
        <p:spPr/>
        <p:txBody>
          <a:bodyPr/>
          <a:lstStyle>
            <a:extLst/>
          </a:lstStyle>
          <a:p>
            <a:endParaRPr kumimoji="0" lang="th-TH"/>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pPr eaLnBrk="1" latinLnBrk="0" hangingPunct="1"/>
            <a:r>
              <a:rPr kumimoji="0" lang="en-US" smtClean="0"/>
              <a:t>Click to edit Master title style</a:t>
            </a:r>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eaLnBrk="1" latinLnBrk="0" hangingPunct="1">
              <a:defRPr kumimoji="0" lang="th-TH" sz="1200">
                <a:solidFill>
                  <a:schemeClr val="tx2"/>
                </a:solidFill>
              </a:defRPr>
            </a:lvl1pPr>
            <a:extLst/>
          </a:lstStyle>
          <a:p>
            <a:fld id="{F30C84A2-23CF-44F5-B813-5187ED5C7D1C}" type="datetimeFigureOut">
              <a:rPr kumimoji="0" lang="th-TH" sz="1200">
                <a:solidFill>
                  <a:schemeClr val="tx2"/>
                </a:solidFill>
              </a:rPr>
              <a:pPr/>
              <a:t>09/09/54</a:t>
            </a:fld>
            <a:endParaRPr kumimoji="0" lang="th-TH" sz="120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eaLnBrk="1" latinLnBrk="0" hangingPunct="1">
              <a:defRPr kumimoji="0" lang="th-TH" sz="1200">
                <a:solidFill>
                  <a:schemeClr val="tx2"/>
                </a:solidFill>
              </a:defRPr>
            </a:lvl1pPr>
            <a:extLst/>
          </a:lstStyle>
          <a:p>
            <a:pPr algn="ctr"/>
            <a:endParaRPr kumimoji="0" lang="th-TH" sz="120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eaLnBrk="1" latinLnBrk="0" hangingPunct="1">
              <a:defRPr kumimoji="0" lang="th-TH" sz="1200">
                <a:solidFill>
                  <a:schemeClr val="tx2"/>
                </a:solidFill>
              </a:defRPr>
            </a:lvl1pPr>
            <a:extLst/>
          </a:lstStyle>
          <a:p>
            <a:pPr algn="r"/>
            <a:fld id="{F99EC173-99AE-4773-AB25-02E469A13EAE}" type="slidenum">
              <a:rPr kumimoji="0" lang="th-TH" sz="1200">
                <a:solidFill>
                  <a:schemeClr val="tx2"/>
                </a:solidFill>
              </a:rPr>
              <a:pPr algn="r"/>
              <a:t>‹#›</a:t>
            </a:fld>
            <a:endParaRPr kumimoji="0" lang="th-TH"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kumimoji="0" lang="th-TH"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lang="th-TH">
          <a:solidFill>
            <a:schemeClr val="tx2"/>
          </a:solidFill>
        </a:defRPr>
      </a:lvl2pPr>
      <a:lvl3pPr eaLnBrk="1" latinLnBrk="0" hangingPunct="1">
        <a:defRPr kumimoji="0" lang="th-TH">
          <a:solidFill>
            <a:schemeClr val="tx2"/>
          </a:solidFill>
        </a:defRPr>
      </a:lvl3pPr>
      <a:lvl4pPr eaLnBrk="1" latinLnBrk="0" hangingPunct="1">
        <a:defRPr kumimoji="0" lang="th-TH">
          <a:solidFill>
            <a:schemeClr val="tx2"/>
          </a:solidFill>
        </a:defRPr>
      </a:lvl4pPr>
      <a:lvl5pPr eaLnBrk="1" latinLnBrk="0" hangingPunct="1">
        <a:defRPr kumimoji="0" lang="th-TH">
          <a:solidFill>
            <a:schemeClr val="tx2"/>
          </a:solidFill>
        </a:defRPr>
      </a:lvl5pPr>
      <a:lvl6pPr eaLnBrk="1" latinLnBrk="0" hangingPunct="1">
        <a:defRPr kumimoji="0" lang="th-TH">
          <a:solidFill>
            <a:schemeClr val="tx2"/>
          </a:solidFill>
        </a:defRPr>
      </a:lvl6pPr>
      <a:lvl7pPr eaLnBrk="1" latinLnBrk="0" hangingPunct="1">
        <a:defRPr kumimoji="0" lang="th-TH">
          <a:solidFill>
            <a:schemeClr val="tx2"/>
          </a:solidFill>
        </a:defRPr>
      </a:lvl7pPr>
      <a:lvl8pPr eaLnBrk="1" latinLnBrk="0" hangingPunct="1">
        <a:defRPr kumimoji="0" lang="th-TH">
          <a:solidFill>
            <a:schemeClr val="tx2"/>
          </a:solidFill>
        </a:defRPr>
      </a:lvl8pPr>
      <a:lvl9pPr eaLnBrk="1" latinLnBrk="0" hangingPunct="1">
        <a:defRPr kumimoji="0" lang="th-TH">
          <a:solidFill>
            <a:schemeClr val="tx2"/>
          </a:solidFill>
        </a:defRPr>
      </a:lvl9pPr>
      <a:extLst/>
    </p:titleStyle>
    <p:bodyStyle>
      <a:lvl1pPr marL="342900" indent="-342900" algn="l" rtl="0" eaLnBrk="1" latinLnBrk="0" hangingPunct="1">
        <a:spcBef>
          <a:spcPct val="20000"/>
        </a:spcBef>
        <a:buChar char="•"/>
        <a:defRPr kumimoji="0" lang="th-TH" sz="2400">
          <a:solidFill>
            <a:schemeClr val="tx1"/>
          </a:solidFill>
          <a:latin typeface="+mn-lt"/>
          <a:ea typeface="+mn-ea"/>
          <a:cs typeface="+mn-cs"/>
        </a:defRPr>
      </a:lvl1pPr>
      <a:lvl2pPr marL="742950" indent="-285750" algn="l" rtl="0" eaLnBrk="1" latinLnBrk="0" hangingPunct="1">
        <a:spcBef>
          <a:spcPct val="20000"/>
        </a:spcBef>
        <a:buChar char="–"/>
        <a:defRPr kumimoji="0" lang="th-TH" sz="2400">
          <a:solidFill>
            <a:schemeClr val="tx1"/>
          </a:solidFill>
          <a:latin typeface="+mn-lt"/>
          <a:ea typeface="+mn-ea"/>
          <a:cs typeface="+mn-cs"/>
        </a:defRPr>
      </a:lvl2pPr>
      <a:lvl3pPr marL="1143000" indent="-228600" algn="l" rtl="0" eaLnBrk="1" latinLnBrk="0" hangingPunct="1">
        <a:spcBef>
          <a:spcPct val="20000"/>
        </a:spcBef>
        <a:buChar char="•"/>
        <a:defRPr kumimoji="0" lang="th-TH" sz="2000">
          <a:solidFill>
            <a:schemeClr val="tx1"/>
          </a:solidFill>
          <a:latin typeface="+mn-lt"/>
          <a:ea typeface="+mn-ea"/>
          <a:cs typeface="+mn-cs"/>
        </a:defRPr>
      </a:lvl3pPr>
      <a:lvl4pPr marL="1600200" indent="-228600" algn="l" rtl="0" eaLnBrk="1" latinLnBrk="0" hangingPunct="1">
        <a:spcBef>
          <a:spcPct val="20000"/>
        </a:spcBef>
        <a:buChar char="–"/>
        <a:defRPr kumimoji="0" lang="th-TH" sz="1800">
          <a:solidFill>
            <a:schemeClr val="tx1"/>
          </a:solidFill>
          <a:latin typeface="+mn-lt"/>
          <a:ea typeface="+mn-ea"/>
          <a:cs typeface="+mn-cs"/>
        </a:defRPr>
      </a:lvl4pPr>
      <a:lvl5pPr marL="2057400" indent="-228600" algn="l" rtl="0" eaLnBrk="1" latinLnBrk="0" hangingPunct="1">
        <a:spcBef>
          <a:spcPct val="20000"/>
        </a:spcBef>
        <a:buChar char="»"/>
        <a:defRPr kumimoji="0" lang="th-TH" sz="1600">
          <a:solidFill>
            <a:schemeClr val="tx1"/>
          </a:solidFill>
          <a:latin typeface="+mn-lt"/>
          <a:ea typeface="+mn-ea"/>
          <a:cs typeface="+mn-cs"/>
        </a:defRPr>
      </a:lvl5pPr>
      <a:lvl6pPr marL="2514600" indent="-228600" algn="l" rtl="0" eaLnBrk="1" latinLnBrk="0" hangingPunct="1">
        <a:spcBef>
          <a:spcPct val="20000"/>
        </a:spcBef>
        <a:buChar char="•"/>
        <a:defRPr kumimoji="0" lang="th-TH" sz="2000">
          <a:solidFill>
            <a:schemeClr val="tx1"/>
          </a:solidFill>
          <a:latin typeface="+mn-lt"/>
          <a:ea typeface="+mn-ea"/>
          <a:cs typeface="+mn-cs"/>
        </a:defRPr>
      </a:lvl6pPr>
      <a:lvl7pPr marL="2971800" indent="-228600" algn="l" rtl="0" eaLnBrk="1" latinLnBrk="0" hangingPunct="1">
        <a:spcBef>
          <a:spcPct val="20000"/>
        </a:spcBef>
        <a:buChar char="•"/>
        <a:defRPr kumimoji="0" lang="th-TH" sz="2000">
          <a:solidFill>
            <a:schemeClr val="tx1"/>
          </a:solidFill>
          <a:latin typeface="+mn-lt"/>
          <a:ea typeface="+mn-ea"/>
          <a:cs typeface="+mn-cs"/>
        </a:defRPr>
      </a:lvl7pPr>
      <a:lvl8pPr marL="3429000" indent="-228600" algn="l" rtl="0" eaLnBrk="1" latinLnBrk="0" hangingPunct="1">
        <a:spcBef>
          <a:spcPct val="20000"/>
        </a:spcBef>
        <a:buChar char="•"/>
        <a:defRPr kumimoji="0" lang="th-TH" sz="2000">
          <a:solidFill>
            <a:schemeClr val="tx1"/>
          </a:solidFill>
          <a:latin typeface="+mn-lt"/>
          <a:ea typeface="+mn-ea"/>
          <a:cs typeface="+mn-cs"/>
        </a:defRPr>
      </a:lvl8pPr>
      <a:lvl9pPr marL="3886200" indent="-228600" algn="l" rtl="0" eaLnBrk="1" latinLnBrk="0" hangingPunct="1">
        <a:spcBef>
          <a:spcPct val="20000"/>
        </a:spcBef>
        <a:buChar char="•"/>
        <a:defRPr kumimoji="0" lang="th-TH" sz="2000">
          <a:solidFill>
            <a:schemeClr val="tx1"/>
          </a:solidFill>
          <a:latin typeface="+mn-lt"/>
          <a:ea typeface="+mn-ea"/>
          <a:cs typeface="+mn-cs"/>
        </a:defRPr>
      </a:lvl9pPr>
      <a:extLst/>
    </p:bodyStyle>
    <p:otherStyle>
      <a:lvl1pPr marL="0" algn="l" rtl="0" eaLnBrk="1" latinLnBrk="0" hangingPunct="1">
        <a:defRPr kumimoji="0" lang="th-TH">
          <a:solidFill>
            <a:schemeClr val="tx1"/>
          </a:solidFill>
          <a:latin typeface="+mn-lt"/>
          <a:ea typeface="+mn-ea"/>
          <a:cs typeface="+mn-cs"/>
        </a:defRPr>
      </a:lvl1pPr>
      <a:lvl2pPr marL="457200" algn="l" rtl="0" eaLnBrk="1" latinLnBrk="0" hangingPunct="1">
        <a:defRPr kumimoji="0" lang="th-TH">
          <a:solidFill>
            <a:schemeClr val="tx1"/>
          </a:solidFill>
          <a:latin typeface="+mn-lt"/>
          <a:ea typeface="+mn-ea"/>
          <a:cs typeface="+mn-cs"/>
        </a:defRPr>
      </a:lvl2pPr>
      <a:lvl3pPr marL="914400" algn="l" rtl="0" eaLnBrk="1" latinLnBrk="0" hangingPunct="1">
        <a:defRPr kumimoji="0" lang="th-TH">
          <a:solidFill>
            <a:schemeClr val="tx1"/>
          </a:solidFill>
          <a:latin typeface="+mn-lt"/>
          <a:ea typeface="+mn-ea"/>
          <a:cs typeface="+mn-cs"/>
        </a:defRPr>
      </a:lvl3pPr>
      <a:lvl4pPr marL="1371600" algn="l" rtl="0" eaLnBrk="1" latinLnBrk="0" hangingPunct="1">
        <a:defRPr kumimoji="0" lang="th-TH">
          <a:solidFill>
            <a:schemeClr val="tx1"/>
          </a:solidFill>
          <a:latin typeface="+mn-lt"/>
          <a:ea typeface="+mn-ea"/>
          <a:cs typeface="+mn-cs"/>
        </a:defRPr>
      </a:lvl4pPr>
      <a:lvl5pPr marL="1828800" algn="l" rtl="0" eaLnBrk="1" latinLnBrk="0" hangingPunct="1">
        <a:defRPr kumimoji="0" lang="th-TH">
          <a:solidFill>
            <a:schemeClr val="tx1"/>
          </a:solidFill>
          <a:latin typeface="+mn-lt"/>
          <a:ea typeface="+mn-ea"/>
          <a:cs typeface="+mn-cs"/>
        </a:defRPr>
      </a:lvl5pPr>
      <a:lvl6pPr marL="2286000" algn="l" rtl="0" eaLnBrk="1" latinLnBrk="0" hangingPunct="1">
        <a:defRPr kumimoji="0" lang="th-TH">
          <a:solidFill>
            <a:schemeClr val="tx1"/>
          </a:solidFill>
          <a:latin typeface="+mn-lt"/>
          <a:ea typeface="+mn-ea"/>
          <a:cs typeface="+mn-cs"/>
        </a:defRPr>
      </a:lvl6pPr>
      <a:lvl7pPr marL="2743200" algn="l" rtl="0" eaLnBrk="1" latinLnBrk="0" hangingPunct="1">
        <a:defRPr kumimoji="0" lang="th-TH">
          <a:solidFill>
            <a:schemeClr val="tx1"/>
          </a:solidFill>
          <a:latin typeface="+mn-lt"/>
          <a:ea typeface="+mn-ea"/>
          <a:cs typeface="+mn-cs"/>
        </a:defRPr>
      </a:lvl7pPr>
      <a:lvl8pPr marL="3200400" algn="l" rtl="0" eaLnBrk="1" latinLnBrk="0" hangingPunct="1">
        <a:defRPr kumimoji="0" lang="th-TH">
          <a:solidFill>
            <a:schemeClr val="tx1"/>
          </a:solidFill>
          <a:latin typeface="+mn-lt"/>
          <a:ea typeface="+mn-ea"/>
          <a:cs typeface="+mn-cs"/>
        </a:defRPr>
      </a:lvl8pPr>
      <a:lvl9pPr marL="3657600" algn="l" rtl="0" eaLnBrk="1" latinLnBrk="0" hangingPunct="1">
        <a:defRPr kumimoji="0" lang="th-TH">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รูปแบบอิสระ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รูปแบบอิสระ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ตัวยึดชื่อเรื่อง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th-TH" smtClean="0"/>
              <a:t>คลิกเพื่อแก้ไขลักษณะชื่อเรื่องต้นแบบ</a:t>
            </a:r>
            <a:endParaRPr kumimoji="0" lang="en-US"/>
          </a:p>
        </p:txBody>
      </p:sp>
      <p:sp>
        <p:nvSpPr>
          <p:cNvPr id="30" name="ตัวยึดข้อความ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ตัวยึดวันที่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F30C84A2-23CF-44F5-B813-5187ED5C7D1C}" type="datetimeFigureOut">
              <a:rPr kumimoji="0" lang="th-TH" sz="1200" smtClean="0">
                <a:solidFill>
                  <a:schemeClr val="tx2"/>
                </a:solidFill>
              </a:rPr>
              <a:pPr/>
              <a:t>09/09/54</a:t>
            </a:fld>
            <a:endParaRPr kumimoji="0" lang="th-TH" sz="1200">
              <a:solidFill>
                <a:schemeClr val="tx2"/>
              </a:solidFill>
            </a:endParaRPr>
          </a:p>
        </p:txBody>
      </p:sp>
      <p:sp>
        <p:nvSpPr>
          <p:cNvPr id="22" name="ตัวยึดท้ายกระดาษ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a:endParaRPr kumimoji="0" lang="th-TH" sz="1200">
              <a:solidFill>
                <a:schemeClr val="tx2"/>
              </a:solidFill>
            </a:endParaRPr>
          </a:p>
        </p:txBody>
      </p:sp>
      <p:sp>
        <p:nvSpPr>
          <p:cNvPr id="18" name="ตัวยึดหมายเลขภาพนิ่ง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lgn="r"/>
            <a:fld id="{F99EC173-99AE-4773-AB25-02E469A13EAE}" type="slidenum">
              <a:rPr kumimoji="0" lang="th-TH" sz="1200" smtClean="0">
                <a:solidFill>
                  <a:schemeClr val="tx2"/>
                </a:solidFill>
              </a:rPr>
              <a:pPr algn="r"/>
              <a:t>‹#›</a:t>
            </a:fld>
            <a:endParaRPr kumimoji="0" lang="th-TH"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ransition>
    <p:fade/>
  </p:transition>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sz="quarter" idx="11"/>
          </p:nvPr>
        </p:nvSpPr>
        <p:spPr>
          <a:xfrm>
            <a:off x="0" y="3789040"/>
            <a:ext cx="8280920" cy="1944216"/>
          </a:xfrm>
        </p:spPr>
        <p:txBody>
          <a:bodyPr/>
          <a:lstStyle/>
          <a:p>
            <a:pPr algn="ctr" eaLnBrk="1" hangingPunct="1">
              <a:buNone/>
            </a:pPr>
            <a:r>
              <a:rPr lang="en-US" sz="2400" b="1" i="1" dirty="0" smtClean="0">
                <a:solidFill>
                  <a:srgbClr val="F30D85"/>
                </a:solidFill>
              </a:rPr>
              <a:t>Witness room </a:t>
            </a:r>
          </a:p>
          <a:p>
            <a:pPr algn="ctr" eaLnBrk="1" hangingPunct="1">
              <a:buNone/>
            </a:pPr>
            <a:r>
              <a:rPr lang="en-US" sz="2400" b="1" i="1" dirty="0" smtClean="0">
                <a:solidFill>
                  <a:srgbClr val="F30D85"/>
                </a:solidFill>
              </a:rPr>
              <a:t>On APAY General Assembly </a:t>
            </a:r>
          </a:p>
          <a:p>
            <a:pPr algn="ctr" eaLnBrk="1" hangingPunct="1">
              <a:buNone/>
            </a:pPr>
            <a:r>
              <a:rPr lang="en-US" sz="2400" b="1" i="1" dirty="0" smtClean="0">
                <a:solidFill>
                  <a:srgbClr val="F30D85"/>
                </a:solidFill>
              </a:rPr>
              <a:t>Penang , Malaysia </a:t>
            </a:r>
          </a:p>
          <a:p>
            <a:pPr algn="ctr" eaLnBrk="1" hangingPunct="1">
              <a:buNone/>
            </a:pPr>
            <a:r>
              <a:rPr lang="en-US" sz="2400" b="1" i="1" dirty="0" smtClean="0">
                <a:solidFill>
                  <a:srgbClr val="F30D85"/>
                </a:solidFill>
              </a:rPr>
              <a:t>September 6 - 9, 2011</a:t>
            </a:r>
          </a:p>
        </p:txBody>
      </p:sp>
      <p:sp>
        <p:nvSpPr>
          <p:cNvPr id="4" name="Rectangle 2"/>
          <p:cNvSpPr>
            <a:spLocks noGrp="1" noChangeArrowheads="1"/>
          </p:cNvSpPr>
          <p:nvPr>
            <p:ph type="ctrTitle" idx="4294967295"/>
          </p:nvPr>
        </p:nvSpPr>
        <p:spPr>
          <a:xfrm>
            <a:off x="0" y="1196752"/>
            <a:ext cx="8352928" cy="2088232"/>
          </a:xfrm>
        </p:spPr>
        <p:txBody>
          <a:bodyPr>
            <a:noAutofit/>
          </a:bodyPr>
          <a:lstStyle/>
          <a:p>
            <a:pPr algn="ctr"/>
            <a:r>
              <a:rPr lang="en-US" sz="4400" b="1" dirty="0" smtClean="0">
                <a:solidFill>
                  <a:srgbClr val="FFC000"/>
                </a:solidFill>
                <a:effectLst/>
                <a:latin typeface="Arial Black" pitchFamily="34" charset="0"/>
                <a:cs typeface="+mn-cs"/>
              </a:rPr>
              <a:t>Alternative Tourism </a:t>
            </a:r>
            <a:br>
              <a:rPr lang="en-US" sz="4400" b="1" dirty="0" smtClean="0">
                <a:solidFill>
                  <a:srgbClr val="FFC000"/>
                </a:solidFill>
                <a:effectLst/>
                <a:latin typeface="Arial Black" pitchFamily="34" charset="0"/>
                <a:cs typeface="+mn-cs"/>
              </a:rPr>
            </a:br>
            <a:r>
              <a:rPr lang="en-US" sz="4400" b="1" dirty="0" smtClean="0">
                <a:solidFill>
                  <a:srgbClr val="FFC000"/>
                </a:solidFill>
                <a:effectLst/>
                <a:latin typeface="Arial Black" pitchFamily="34" charset="0"/>
                <a:cs typeface="+mn-cs"/>
              </a:rPr>
              <a:t>and</a:t>
            </a:r>
            <a:br>
              <a:rPr lang="en-US" sz="4400" b="1" dirty="0" smtClean="0">
                <a:solidFill>
                  <a:srgbClr val="FFC000"/>
                </a:solidFill>
                <a:effectLst/>
                <a:latin typeface="Arial Black" pitchFamily="34" charset="0"/>
                <a:cs typeface="+mn-cs"/>
              </a:rPr>
            </a:br>
            <a:r>
              <a:rPr lang="en-US" sz="4400" b="1" dirty="0" smtClean="0">
                <a:solidFill>
                  <a:srgbClr val="FFC000"/>
                </a:solidFill>
                <a:latin typeface="Arial Black" pitchFamily="34" charset="0"/>
                <a:cs typeface="+mn-cs"/>
              </a:rPr>
              <a:t>Experience from </a:t>
            </a:r>
            <a:r>
              <a:rPr lang="en-US" sz="4400" b="1" dirty="0" err="1" smtClean="0">
                <a:solidFill>
                  <a:srgbClr val="FFC000"/>
                </a:solidFill>
                <a:latin typeface="Arial Black" pitchFamily="34" charset="0"/>
                <a:cs typeface="+mn-cs"/>
              </a:rPr>
              <a:t>Chiangmai</a:t>
            </a:r>
            <a:r>
              <a:rPr lang="en-US" sz="4400" b="1" dirty="0" smtClean="0">
                <a:solidFill>
                  <a:srgbClr val="FFC000"/>
                </a:solidFill>
                <a:latin typeface="Arial Black" pitchFamily="34" charset="0"/>
                <a:cs typeface="+mn-cs"/>
              </a:rPr>
              <a:t> YMCA</a:t>
            </a:r>
            <a:endParaRPr lang="en-US" sz="4400" b="1" i="1" dirty="0" smtClean="0">
              <a:solidFill>
                <a:srgbClr val="FFC000"/>
              </a:solidFill>
              <a:effectLst/>
              <a:latin typeface="Arial Black" pitchFamily="34" charset="0"/>
              <a:cs typeface="+mn-cs"/>
            </a:endParaRPr>
          </a:p>
        </p:txBody>
      </p:sp>
      <p:sp>
        <p:nvSpPr>
          <p:cNvPr id="6" name="สี่เหลี่ยมผืนผ้า 5"/>
          <p:cNvSpPr/>
          <p:nvPr/>
        </p:nvSpPr>
        <p:spPr>
          <a:xfrm>
            <a:off x="4823520" y="5949280"/>
            <a:ext cx="4320480" cy="707886"/>
          </a:xfrm>
          <a:prstGeom prst="rect">
            <a:avLst/>
          </a:prstGeom>
        </p:spPr>
        <p:txBody>
          <a:bodyPr wrap="square">
            <a:spAutoFit/>
          </a:bodyPr>
          <a:lstStyle/>
          <a:p>
            <a:r>
              <a:rPr lang="en-US" sz="2000" i="1" dirty="0" smtClean="0">
                <a:solidFill>
                  <a:srgbClr val="FFC000"/>
                </a:solidFill>
                <a:latin typeface="Arial Black" pitchFamily="34" charset="0"/>
              </a:rPr>
              <a:t>Ms. </a:t>
            </a:r>
            <a:r>
              <a:rPr lang="en-US" sz="2000" i="1" dirty="0" err="1" smtClean="0">
                <a:solidFill>
                  <a:srgbClr val="FFC000"/>
                </a:solidFill>
                <a:latin typeface="Arial Black" pitchFamily="34" charset="0"/>
              </a:rPr>
              <a:t>Ch</a:t>
            </a:r>
            <a:r>
              <a:rPr lang="en-US" sz="2000" i="1" dirty="0" err="1" smtClean="0">
                <a:solidFill>
                  <a:srgbClr val="FFC000"/>
                </a:solidFill>
                <a:latin typeface="Arial Black" pitchFamily="34" charset="0"/>
              </a:rPr>
              <a:t>ularat</a:t>
            </a:r>
            <a:r>
              <a:rPr lang="en-US" sz="2000" i="1" dirty="0" smtClean="0">
                <a:solidFill>
                  <a:srgbClr val="FFC000"/>
                </a:solidFill>
                <a:latin typeface="Arial Black" pitchFamily="34" charset="0"/>
              </a:rPr>
              <a:t> </a:t>
            </a:r>
            <a:r>
              <a:rPr lang="en-US" sz="2000" i="1" dirty="0" err="1" smtClean="0">
                <a:solidFill>
                  <a:srgbClr val="FFC000"/>
                </a:solidFill>
                <a:latin typeface="Arial Black" pitchFamily="34" charset="0"/>
              </a:rPr>
              <a:t>Phongtudsirikul</a:t>
            </a:r>
            <a:endParaRPr lang="en-US" sz="2000" i="1" dirty="0" smtClean="0">
              <a:solidFill>
                <a:srgbClr val="FFC000"/>
              </a:solidFill>
              <a:latin typeface="Arial Black" pitchFamily="34" charset="0"/>
            </a:endParaRPr>
          </a:p>
          <a:p>
            <a:r>
              <a:rPr lang="en-US" sz="2000" i="1" dirty="0" err="1" smtClean="0">
                <a:solidFill>
                  <a:srgbClr val="FFC000"/>
                </a:solidFill>
                <a:latin typeface="Arial Black" pitchFamily="34" charset="0"/>
              </a:rPr>
              <a:t>Chiangmai</a:t>
            </a:r>
            <a:r>
              <a:rPr lang="en-US" sz="2000" i="1" dirty="0" smtClean="0">
                <a:solidFill>
                  <a:srgbClr val="FFC000"/>
                </a:solidFill>
                <a:latin typeface="Arial Black" pitchFamily="34" charset="0"/>
              </a:rPr>
              <a:t>, Thailand</a:t>
            </a:r>
            <a:endParaRPr lang="th-TH" sz="2000" dirty="0"/>
          </a:p>
        </p:txBody>
      </p:sp>
      <p:pic>
        <p:nvPicPr>
          <p:cNvPr id="1026" name="Picture 2" descr="G:\YMCA..LOGO\logo_ymca.jpg"/>
          <p:cNvPicPr>
            <a:picLocks noChangeAspect="1" noChangeArrowheads="1"/>
          </p:cNvPicPr>
          <p:nvPr/>
        </p:nvPicPr>
        <p:blipFill>
          <a:blip r:embed="rId3" cstate="print"/>
          <a:srcRect/>
          <a:stretch>
            <a:fillRect/>
          </a:stretch>
        </p:blipFill>
        <p:spPr bwMode="auto">
          <a:xfrm>
            <a:off x="7740352" y="188640"/>
            <a:ext cx="1235154" cy="1196752"/>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395536" y="3356992"/>
            <a:ext cx="8568952" cy="3312368"/>
          </a:xfrm>
        </p:spPr>
        <p:txBody>
          <a:bodyPr/>
          <a:lstStyle/>
          <a:p>
            <a:r>
              <a:rPr lang="en-US" sz="6600" b="1" dirty="0" smtClean="0">
                <a:solidFill>
                  <a:srgbClr val="FFC000"/>
                </a:solidFill>
              </a:rPr>
              <a:t>Our YMCA’s movement towards the problem …</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9552" y="260648"/>
            <a:ext cx="8219135" cy="6336704"/>
          </a:xfrm>
        </p:spPr>
        <p:txBody>
          <a:bodyPr/>
          <a:lstStyle/>
          <a:p>
            <a:pPr algn="ctr"/>
            <a:r>
              <a:rPr lang="en-US" sz="4000" b="1" i="1" dirty="0" smtClean="0">
                <a:solidFill>
                  <a:srgbClr val="F30D85"/>
                </a:solidFill>
              </a:rPr>
              <a:t>The YMCA of </a:t>
            </a:r>
            <a:r>
              <a:rPr lang="en-US" sz="4000" b="1" i="1" dirty="0" err="1" smtClean="0">
                <a:solidFill>
                  <a:srgbClr val="F30D85"/>
                </a:solidFill>
              </a:rPr>
              <a:t>Chiangmai</a:t>
            </a:r>
            <a:endParaRPr lang="en-US" sz="2800" dirty="0" smtClean="0">
              <a:solidFill>
                <a:srgbClr val="FFC000"/>
              </a:solidFill>
            </a:endParaRPr>
          </a:p>
          <a:p>
            <a:pPr>
              <a:buFont typeface="Wingdings" pitchFamily="2" charset="2"/>
              <a:buChar char="v"/>
            </a:pPr>
            <a:r>
              <a:rPr lang="en-US" sz="2800" dirty="0" smtClean="0">
                <a:solidFill>
                  <a:srgbClr val="FFC000"/>
                </a:solidFill>
              </a:rPr>
              <a:t>Works on development issues in various   </a:t>
            </a:r>
          </a:p>
          <a:p>
            <a:r>
              <a:rPr lang="en-US" sz="2800" dirty="0" smtClean="0">
                <a:solidFill>
                  <a:srgbClr val="FFC000"/>
                </a:solidFill>
              </a:rPr>
              <a:t>    areas of work and serving all people.</a:t>
            </a:r>
          </a:p>
          <a:p>
            <a:pPr>
              <a:buFont typeface="Wingdings" pitchFamily="2" charset="2"/>
              <a:buChar char="v"/>
            </a:pPr>
            <a:r>
              <a:rPr lang="en-US" sz="2800" dirty="0" smtClean="0">
                <a:solidFill>
                  <a:srgbClr val="FFC000"/>
                </a:solidFill>
              </a:rPr>
              <a:t>Work with people of different religions and   </a:t>
            </a:r>
          </a:p>
          <a:p>
            <a:r>
              <a:rPr lang="en-US" sz="2800" dirty="0" smtClean="0">
                <a:solidFill>
                  <a:srgbClr val="FFC000"/>
                </a:solidFill>
              </a:rPr>
              <a:t>    faiths.</a:t>
            </a:r>
          </a:p>
          <a:p>
            <a:pPr>
              <a:buFont typeface="Wingdings" pitchFamily="2" charset="2"/>
              <a:buChar char="v"/>
            </a:pPr>
            <a:r>
              <a:rPr lang="en-US" sz="2800" dirty="0" smtClean="0">
                <a:solidFill>
                  <a:srgbClr val="FFC000"/>
                </a:solidFill>
              </a:rPr>
              <a:t>Interfaith connection of people, allows us to </a:t>
            </a:r>
          </a:p>
          <a:p>
            <a:r>
              <a:rPr lang="en-US" sz="2800" dirty="0" smtClean="0">
                <a:solidFill>
                  <a:srgbClr val="FFC000"/>
                </a:solidFill>
              </a:rPr>
              <a:t>   pursue our vision and to enrich the spirit,   </a:t>
            </a:r>
          </a:p>
          <a:p>
            <a:r>
              <a:rPr lang="en-US" sz="2800" dirty="0" smtClean="0">
                <a:solidFill>
                  <a:srgbClr val="FFC000"/>
                </a:solidFill>
              </a:rPr>
              <a:t>   mind and body.</a:t>
            </a:r>
          </a:p>
          <a:p>
            <a:pPr>
              <a:buFont typeface="Wingdings" pitchFamily="2" charset="2"/>
              <a:buChar char="v"/>
            </a:pPr>
            <a:r>
              <a:rPr lang="en-US" sz="2800" dirty="0" smtClean="0">
                <a:solidFill>
                  <a:srgbClr val="FFC000"/>
                </a:solidFill>
              </a:rPr>
              <a:t>Our work focuses on cooperation with local </a:t>
            </a:r>
          </a:p>
          <a:p>
            <a:r>
              <a:rPr lang="en-US" sz="2800" dirty="0" smtClean="0">
                <a:solidFill>
                  <a:srgbClr val="FFC000"/>
                </a:solidFill>
              </a:rPr>
              <a:t>   people and communities, benefit for the local   </a:t>
            </a:r>
          </a:p>
          <a:p>
            <a:r>
              <a:rPr lang="en-US" sz="2800" dirty="0" smtClean="0">
                <a:solidFill>
                  <a:srgbClr val="FFC000"/>
                </a:solidFill>
              </a:rPr>
              <a:t>   communities</a:t>
            </a:r>
            <a:r>
              <a:rPr lang="en-US" sz="2800" dirty="0" smtClean="0">
                <a:solidFill>
                  <a:srgbClr val="FFC000"/>
                </a:solidFill>
              </a:rPr>
              <a:t>.</a:t>
            </a:r>
          </a:p>
          <a:p>
            <a:pPr>
              <a:buFont typeface="Wingdings" pitchFamily="2" charset="2"/>
              <a:buChar char="v"/>
            </a:pPr>
            <a:r>
              <a:rPr lang="en-US" sz="2800" dirty="0" smtClean="0">
                <a:solidFill>
                  <a:srgbClr val="FFC000"/>
                </a:solidFill>
              </a:rPr>
              <a:t>Alternative Tourism</a:t>
            </a:r>
            <a:endParaRPr lang="en-US" sz="2800" dirty="0" smtClean="0">
              <a:solidFill>
                <a:srgbClr val="FFC000"/>
              </a:solidFill>
            </a:endParaRPr>
          </a:p>
          <a:p>
            <a:endParaRPr lang="th-TH" sz="2800"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251520" y="2708920"/>
            <a:ext cx="8568952" cy="1080120"/>
          </a:xfrm>
        </p:spPr>
        <p:txBody>
          <a:bodyPr/>
          <a:lstStyle/>
          <a:p>
            <a:pPr algn="ctr"/>
            <a:r>
              <a:rPr lang="en-US" sz="6600" b="1" dirty="0" smtClean="0">
                <a:solidFill>
                  <a:srgbClr val="FFC000"/>
                </a:solidFill>
              </a:rPr>
              <a:t>Education Tourism</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SC_4385.jpg"/>
          <p:cNvPicPr>
            <a:picLocks noGrp="1" noChangeAspect="1"/>
          </p:cNvPicPr>
          <p:nvPr>
            <p:ph type="pic" sz="quarter" idx="10"/>
          </p:nvPr>
        </p:nvPicPr>
        <p:blipFill>
          <a:blip r:embed="rId3" cstate="print">
            <a:lum bright="-5000" contrast="10000"/>
          </a:blip>
          <a:srcRect l="5674" r="5674"/>
          <a:stretch>
            <a:fillRect/>
          </a:stretch>
        </p:blipFill>
        <p:spPr/>
      </p:pic>
      <p:sp>
        <p:nvSpPr>
          <p:cNvPr id="3" name="Text Placeholder 2"/>
          <p:cNvSpPr>
            <a:spLocks noGrp="1"/>
          </p:cNvSpPr>
          <p:nvPr>
            <p:ph type="body" sz="quarter" idx="11"/>
          </p:nvPr>
        </p:nvSpPr>
        <p:spPr>
          <a:xfrm>
            <a:off x="1115616" y="6165304"/>
            <a:ext cx="3600400" cy="381000"/>
          </a:xfrm>
        </p:spPr>
        <p:txBody>
          <a:bodyPr/>
          <a:lstStyle/>
          <a:p>
            <a:r>
              <a:rPr lang="en-US" sz="2800" b="1" i="1" dirty="0" smtClean="0">
                <a:solidFill>
                  <a:srgbClr val="FFC000"/>
                </a:solidFill>
              </a:rPr>
              <a:t>Education Tourism</a:t>
            </a:r>
            <a:endParaRPr lang="th-TH" sz="2800" b="1" i="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SC_4376.jpg"/>
          <p:cNvPicPr>
            <a:picLocks noGrp="1" noChangeAspect="1"/>
          </p:cNvPicPr>
          <p:nvPr>
            <p:ph type="pic" sz="quarter" idx="10"/>
          </p:nvPr>
        </p:nvPicPr>
        <p:blipFill>
          <a:blip r:embed="rId3" cstate="print"/>
          <a:srcRect l="5674" t="3163" r="5674" b="4059"/>
          <a:stretch>
            <a:fillRect/>
          </a:stretch>
        </p:blipFill>
        <p:spPr>
          <a:xfrm>
            <a:off x="4580089" y="645402"/>
            <a:ext cx="4139393" cy="2880320"/>
          </a:xfrm>
        </p:spPr>
      </p:pic>
      <p:sp>
        <p:nvSpPr>
          <p:cNvPr id="8" name="Text Placeholder 2"/>
          <p:cNvSpPr>
            <a:spLocks noGrp="1"/>
          </p:cNvSpPr>
          <p:nvPr>
            <p:ph type="body" sz="quarter" idx="11"/>
          </p:nvPr>
        </p:nvSpPr>
        <p:spPr>
          <a:xfrm>
            <a:off x="4644008" y="44624"/>
            <a:ext cx="4320480" cy="381000"/>
          </a:xfrm>
        </p:spPr>
        <p:txBody>
          <a:bodyPr/>
          <a:lstStyle/>
          <a:p>
            <a:pPr algn="ctr"/>
            <a:r>
              <a:rPr lang="en-US" sz="2400" b="1" i="1" dirty="0" smtClean="0">
                <a:solidFill>
                  <a:srgbClr val="FFC000"/>
                </a:solidFill>
              </a:rPr>
              <a:t>Education Tourism</a:t>
            </a:r>
            <a:endParaRPr lang="th-TH" sz="2400" b="1" i="1" dirty="0">
              <a:solidFill>
                <a:srgbClr val="FFC000"/>
              </a:solidFill>
            </a:endParaRPr>
          </a:p>
        </p:txBody>
      </p:sp>
      <p:pic>
        <p:nvPicPr>
          <p:cNvPr id="6" name="Picture Placeholder 3" descr="DSC_4376.jpg"/>
          <p:cNvPicPr>
            <a:picLocks noChangeAspect="1"/>
          </p:cNvPicPr>
          <p:nvPr/>
        </p:nvPicPr>
        <p:blipFill>
          <a:blip r:embed="rId4" cstate="print">
            <a:lum contrast="10000"/>
          </a:blip>
          <a:srcRect l="4142"/>
          <a:stretch>
            <a:fillRect/>
          </a:stretch>
        </p:blipFill>
        <p:spPr>
          <a:xfrm>
            <a:off x="286457" y="3724693"/>
            <a:ext cx="4141527" cy="2872659"/>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5" name="Picture Placeholder 3" descr="DSC_4376.jpg"/>
          <p:cNvPicPr>
            <a:picLocks noChangeAspect="1"/>
          </p:cNvPicPr>
          <p:nvPr/>
        </p:nvPicPr>
        <p:blipFill>
          <a:blip r:embed="rId5" cstate="print">
            <a:lum contrast="10000"/>
          </a:blip>
          <a:srcRect l="13043" t="15701" r="6319"/>
          <a:stretch>
            <a:fillRect/>
          </a:stretch>
        </p:blipFill>
        <p:spPr>
          <a:xfrm>
            <a:off x="4580089" y="3714898"/>
            <a:ext cx="4129170" cy="2870097"/>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3" descr="DSC_4376.jpg"/>
          <p:cNvPicPr>
            <a:picLocks noChangeAspect="1"/>
          </p:cNvPicPr>
          <p:nvPr/>
        </p:nvPicPr>
        <p:blipFill>
          <a:blip r:embed="rId6" cstate="print"/>
          <a:srcRect l="7748" t="4651" b="767"/>
          <a:stretch>
            <a:fillRect/>
          </a:stretch>
        </p:blipFill>
        <p:spPr>
          <a:xfrm>
            <a:off x="285720" y="620118"/>
            <a:ext cx="4114051" cy="28803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323528" y="3140968"/>
            <a:ext cx="8568952" cy="1080120"/>
          </a:xfrm>
        </p:spPr>
        <p:txBody>
          <a:bodyPr/>
          <a:lstStyle/>
          <a:p>
            <a:pPr algn="ctr"/>
            <a:r>
              <a:rPr lang="en-US" sz="6600" b="1" dirty="0" smtClean="0">
                <a:solidFill>
                  <a:srgbClr val="FFC000"/>
                </a:solidFill>
              </a:rPr>
              <a:t>Volunteer Tourism</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body" sz="quarter" idx="11"/>
          </p:nvPr>
        </p:nvSpPr>
        <p:spPr>
          <a:xfrm>
            <a:off x="899592" y="332656"/>
            <a:ext cx="7467600" cy="648072"/>
          </a:xfrm>
        </p:spPr>
        <p:txBody>
          <a:bodyPr/>
          <a:lstStyle/>
          <a:p>
            <a:pPr algn="ctr" eaLnBrk="1" hangingPunct="1"/>
            <a:r>
              <a:rPr lang="en-US" sz="3000" b="1" i="1" dirty="0" smtClean="0">
                <a:solidFill>
                  <a:srgbClr val="FFC000"/>
                </a:solidFill>
              </a:rPr>
              <a:t>Volunteer Tourism</a:t>
            </a:r>
          </a:p>
        </p:txBody>
      </p:sp>
      <p:pic>
        <p:nvPicPr>
          <p:cNvPr id="1026" name="Picture 2"/>
          <p:cNvPicPr>
            <a:picLocks noChangeAspect="1" noChangeArrowheads="1"/>
          </p:cNvPicPr>
          <p:nvPr/>
        </p:nvPicPr>
        <p:blipFill>
          <a:blip r:embed="rId3" cstate="print"/>
          <a:srcRect l="31458" t="-1530" r="5501" b="-1005"/>
          <a:stretch>
            <a:fillRect/>
          </a:stretch>
        </p:blipFill>
        <p:spPr bwMode="auto">
          <a:xfrm>
            <a:off x="4863326" y="1268760"/>
            <a:ext cx="4099028" cy="489654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38738" r="2657"/>
          <a:stretch>
            <a:fillRect/>
          </a:stretch>
        </p:blipFill>
        <p:spPr bwMode="auto">
          <a:xfrm>
            <a:off x="251520" y="1340768"/>
            <a:ext cx="4248472" cy="48140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P1070772.JPG"/>
          <p:cNvPicPr>
            <a:picLocks noChangeAspect="1"/>
          </p:cNvPicPr>
          <p:nvPr/>
        </p:nvPicPr>
        <p:blipFill>
          <a:blip r:embed="rId3" cstate="print"/>
          <a:srcRect t="10714"/>
          <a:stretch>
            <a:fillRect/>
          </a:stretch>
        </p:blipFill>
        <p:spPr>
          <a:xfrm>
            <a:off x="5857884" y="928670"/>
            <a:ext cx="2786082" cy="4422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3"/>
          <p:cNvSpPr txBox="1">
            <a:spLocks noChangeArrowheads="1"/>
          </p:cNvSpPr>
          <p:nvPr/>
        </p:nvSpPr>
        <p:spPr>
          <a:xfrm>
            <a:off x="251520" y="3639542"/>
            <a:ext cx="8007424" cy="307560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ea typeface="+mn-ea"/>
                <a:cs typeface="+mn-cs"/>
              </a:rPr>
              <a:t>Orphanages - play with children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ea typeface="+mn-ea"/>
                <a:cs typeface="+mn-cs"/>
              </a:rPr>
              <a:t>Construction/ renovation projects (community center, library, church, playground, etc)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ea typeface="+mn-ea"/>
                <a:cs typeface="+mn-cs"/>
              </a:rPr>
              <a:t>YMCA Street Children &amp; Child Workers Project</a:t>
            </a:r>
          </a:p>
          <a:p>
            <a:pPr marL="342900" lvl="0" indent="-342900">
              <a:spcBef>
                <a:spcPct val="20000"/>
              </a:spcBef>
              <a:buFont typeface="Wingdings" pitchFamily="2" charset="2"/>
              <a:buChar char="v"/>
            </a:pPr>
            <a:r>
              <a:rPr lang="en-US" sz="2400" kern="0" dirty="0" smtClean="0">
                <a:solidFill>
                  <a:srgbClr val="FFC000"/>
                </a:solidFill>
              </a:rPr>
              <a:t> </a:t>
            </a:r>
            <a:r>
              <a:rPr lang="en-US" sz="2400" dirty="0" smtClean="0">
                <a:solidFill>
                  <a:srgbClr val="FFC000"/>
                </a:solidFill>
              </a:rPr>
              <a:t>Volunteer at NGOs, schools, villages, orphanages</a:t>
            </a:r>
          </a:p>
          <a:p>
            <a:pPr marL="342900" indent="-342900">
              <a:spcBef>
                <a:spcPct val="20000"/>
              </a:spcBef>
              <a:buFont typeface="Wingdings" pitchFamily="2" charset="2"/>
              <a:buChar char="v"/>
            </a:pPr>
            <a:r>
              <a:rPr kumimoji="0" lang="en-US" sz="2400" b="0" i="0" u="none" strike="noStrike" kern="0" cap="none" spc="0" normalizeH="0" baseline="0" noProof="0" dirty="0" smtClean="0">
                <a:ln>
                  <a:noFill/>
                </a:ln>
                <a:solidFill>
                  <a:srgbClr val="FFC000"/>
                </a:solidFill>
                <a:effectLst/>
                <a:uLnTx/>
                <a:uFillTx/>
                <a:ea typeface="+mn-ea"/>
                <a:cs typeface="+mn-cs"/>
              </a:rPr>
              <a:t> </a:t>
            </a:r>
            <a:r>
              <a:rPr lang="en-US" sz="2400" dirty="0" smtClean="0">
                <a:solidFill>
                  <a:srgbClr val="FFC000"/>
                </a:solidFill>
              </a:rPr>
              <a:t>Teach English/ foreign language</a:t>
            </a:r>
          </a:p>
          <a:p>
            <a:pPr marL="342900" indent="-342900">
              <a:spcBef>
                <a:spcPct val="20000"/>
              </a:spcBef>
              <a:buFont typeface="Wingdings" pitchFamily="2" charset="2"/>
              <a:buChar char="v"/>
            </a:pPr>
            <a:r>
              <a:rPr kumimoji="0" lang="en-US" sz="2400" b="0" i="0" u="none" strike="noStrike" kern="0" cap="none" spc="0" normalizeH="0" baseline="0" noProof="0" dirty="0" smtClean="0">
                <a:ln>
                  <a:noFill/>
                </a:ln>
                <a:solidFill>
                  <a:srgbClr val="FFC000"/>
                </a:solidFill>
                <a:effectLst/>
                <a:uLnTx/>
                <a:uFillTx/>
                <a:ea typeface="+mn-ea"/>
                <a:cs typeface="+mn-cs"/>
              </a:rPr>
              <a:t> </a:t>
            </a:r>
            <a:r>
              <a:rPr lang="en-US" sz="2400" dirty="0" smtClean="0">
                <a:solidFill>
                  <a:srgbClr val="FFC000"/>
                </a:solidFill>
              </a:rPr>
              <a:t>YMCA of Chiang Mai has many connections</a:t>
            </a:r>
          </a:p>
          <a:p>
            <a:pPr marL="342900" lvl="0" indent="-342900">
              <a:spcBef>
                <a:spcPct val="20000"/>
              </a:spcBef>
            </a:pPr>
            <a:endParaRPr kumimoji="0" lang="en-US" sz="2400" b="0" i="0" u="none" strike="noStrike" kern="0" cap="none" spc="0" normalizeH="0" baseline="0" noProof="0" dirty="0" smtClean="0">
              <a:ln>
                <a:noFill/>
              </a:ln>
              <a:solidFill>
                <a:srgbClr val="FFC000"/>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ea typeface="+mn-ea"/>
              <a:cs typeface="+mn-cs"/>
            </a:endParaRPr>
          </a:p>
        </p:txBody>
      </p:sp>
      <p:pic>
        <p:nvPicPr>
          <p:cNvPr id="7" name="Picture 5" descr="volunteer-in-thailand-1"/>
          <p:cNvPicPr>
            <a:picLocks noChangeAspect="1" noChangeArrowheads="1"/>
          </p:cNvPicPr>
          <p:nvPr/>
        </p:nvPicPr>
        <p:blipFill>
          <a:blip r:embed="rId4" cstate="print"/>
          <a:srcRect/>
          <a:stretch>
            <a:fillRect/>
          </a:stretch>
        </p:blipFill>
        <p:spPr bwMode="auto">
          <a:xfrm>
            <a:off x="571472" y="387351"/>
            <a:ext cx="4778375" cy="318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2"/>
          <p:cNvSpPr>
            <a:spLocks noGrp="1" noChangeArrowheads="1"/>
          </p:cNvSpPr>
          <p:nvPr>
            <p:ph type="body" sz="quarter" idx="11"/>
          </p:nvPr>
        </p:nvSpPr>
        <p:spPr>
          <a:xfrm>
            <a:off x="3563888" y="71414"/>
            <a:ext cx="5472608" cy="504056"/>
          </a:xfrm>
        </p:spPr>
        <p:txBody>
          <a:bodyPr/>
          <a:lstStyle/>
          <a:p>
            <a:pPr algn="ctr" eaLnBrk="1" hangingPunct="1"/>
            <a:r>
              <a:rPr lang="en-US" sz="3000" b="1" i="1" dirty="0" smtClean="0">
                <a:solidFill>
                  <a:srgbClr val="FFC000"/>
                </a:solidFill>
              </a:rPr>
              <a:t>Volunteer Tourism</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SC09703.jpg"/>
          <p:cNvPicPr>
            <a:picLocks noGrp="1" noChangeAspect="1"/>
          </p:cNvPicPr>
          <p:nvPr>
            <p:ph type="pic" sz="quarter" idx="10"/>
          </p:nvPr>
        </p:nvPicPr>
        <p:blipFill>
          <a:blip r:embed="rId3" cstate="print">
            <a:lum bright="5000"/>
          </a:blip>
          <a:srcRect l="3616" t="4195" b="4195"/>
          <a:stretch>
            <a:fillRect/>
          </a:stretch>
        </p:blipFill>
        <p:spPr>
          <a:xfrm>
            <a:off x="4701525" y="824355"/>
            <a:ext cx="3838525" cy="2736304"/>
          </a:xfrm>
        </p:spPr>
      </p:pic>
      <p:sp>
        <p:nvSpPr>
          <p:cNvPr id="4" name="Text Placeholder 2"/>
          <p:cNvSpPr>
            <a:spLocks noGrp="1"/>
          </p:cNvSpPr>
          <p:nvPr>
            <p:ph type="body" sz="quarter" idx="11"/>
          </p:nvPr>
        </p:nvSpPr>
        <p:spPr>
          <a:xfrm>
            <a:off x="900113" y="260350"/>
            <a:ext cx="7467600" cy="381000"/>
          </a:xfrm>
        </p:spPr>
        <p:txBody>
          <a:bodyPr/>
          <a:lstStyle/>
          <a:p>
            <a:pPr algn="ctr"/>
            <a:r>
              <a:rPr lang="en-US" sz="2800" b="1" i="1" dirty="0" smtClean="0">
                <a:solidFill>
                  <a:srgbClr val="FFC000"/>
                </a:solidFill>
              </a:rPr>
              <a:t>Culture Exchange Program </a:t>
            </a:r>
            <a:endParaRPr lang="th-TH" sz="2800" i="1" dirty="0">
              <a:solidFill>
                <a:srgbClr val="FFC000"/>
              </a:solidFill>
            </a:endParaRPr>
          </a:p>
        </p:txBody>
      </p:sp>
      <p:pic>
        <p:nvPicPr>
          <p:cNvPr id="6" name="Picture Placeholder 4" descr="DSC09703.jpg"/>
          <p:cNvPicPr>
            <a:picLocks noChangeAspect="1"/>
          </p:cNvPicPr>
          <p:nvPr/>
        </p:nvPicPr>
        <p:blipFill>
          <a:blip r:embed="rId4" cstate="print">
            <a:lum contrast="10000"/>
          </a:blip>
          <a:srcRect l="1824" b="2542"/>
          <a:stretch>
            <a:fillRect/>
          </a:stretch>
        </p:blipFill>
        <p:spPr>
          <a:xfrm>
            <a:off x="636274" y="3755170"/>
            <a:ext cx="3876075" cy="2842182"/>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4" descr="DSC09703.jpg"/>
          <p:cNvPicPr>
            <a:picLocks noChangeAspect="1"/>
          </p:cNvPicPr>
          <p:nvPr/>
        </p:nvPicPr>
        <p:blipFill>
          <a:blip r:embed="rId5" cstate="print">
            <a:lum contrast="5000"/>
          </a:blip>
          <a:srcRect b="2479"/>
          <a:stretch>
            <a:fillRect/>
          </a:stretch>
        </p:blipFill>
        <p:spPr>
          <a:xfrm>
            <a:off x="4694711" y="3751969"/>
            <a:ext cx="3873378" cy="2833026"/>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8" name="Picture Placeholder 4" descr="DSC09703.jpg"/>
          <p:cNvPicPr>
            <a:picLocks noChangeAspect="1"/>
          </p:cNvPicPr>
          <p:nvPr/>
        </p:nvPicPr>
        <p:blipFill>
          <a:blip r:embed="rId6" cstate="print">
            <a:lum contrast="10000"/>
          </a:blip>
          <a:srcRect l="-625" b="5000"/>
          <a:stretch>
            <a:fillRect/>
          </a:stretch>
        </p:blipFill>
        <p:spPr>
          <a:xfrm>
            <a:off x="635562" y="836712"/>
            <a:ext cx="3864430" cy="2736304"/>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descr="IMG_2770.jpg"/>
          <p:cNvPicPr>
            <a:picLocks noChangeAspect="1"/>
          </p:cNvPicPr>
          <p:nvPr/>
        </p:nvPicPr>
        <p:blipFill>
          <a:blip r:embed="rId3" cstate="print">
            <a:lum bright="10000"/>
          </a:blip>
          <a:stretch>
            <a:fillRect/>
          </a:stretch>
        </p:blipFill>
        <p:spPr>
          <a:xfrm>
            <a:off x="4355976" y="3140968"/>
            <a:ext cx="4521696" cy="3391272"/>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4" name="Picture Placeholder 3" descr="IMG_2770.jpg"/>
          <p:cNvPicPr>
            <a:picLocks noGrp="1" noChangeAspect="1"/>
          </p:cNvPicPr>
          <p:nvPr>
            <p:ph type="pic" sz="quarter" idx="10"/>
          </p:nvPr>
        </p:nvPicPr>
        <p:blipFill>
          <a:blip r:embed="rId4" cstate="print"/>
          <a:srcRect/>
          <a:stretch>
            <a:fillRect/>
          </a:stretch>
        </p:blipFill>
        <p:spPr>
          <a:xfrm>
            <a:off x="266011" y="260648"/>
            <a:ext cx="5112568" cy="3834426"/>
          </a:xfrm>
        </p:spPr>
      </p:pic>
      <p:sp>
        <p:nvSpPr>
          <p:cNvPr id="9" name="Text Placeholder 2"/>
          <p:cNvSpPr>
            <a:spLocks noGrp="1"/>
          </p:cNvSpPr>
          <p:nvPr>
            <p:ph type="body" sz="quarter" idx="11"/>
          </p:nvPr>
        </p:nvSpPr>
        <p:spPr>
          <a:xfrm>
            <a:off x="5580112" y="1124744"/>
            <a:ext cx="3312368" cy="381000"/>
          </a:xfrm>
        </p:spPr>
        <p:txBody>
          <a:bodyPr/>
          <a:lstStyle/>
          <a:p>
            <a:pPr algn="ctr"/>
            <a:r>
              <a:rPr lang="en-US" sz="2800" b="1" i="1" dirty="0" smtClean="0">
                <a:solidFill>
                  <a:srgbClr val="FFC000"/>
                </a:solidFill>
              </a:rPr>
              <a:t>Fit &amp; Fun</a:t>
            </a:r>
            <a:endParaRPr lang="th-TH" sz="2800" b="1" i="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ข้อความ 2"/>
          <p:cNvSpPr>
            <a:spLocks noGrp="1"/>
          </p:cNvSpPr>
          <p:nvPr>
            <p:ph type="body" sz="quarter" idx="11"/>
          </p:nvPr>
        </p:nvSpPr>
        <p:spPr>
          <a:xfrm>
            <a:off x="0" y="548680"/>
            <a:ext cx="7467600" cy="1656184"/>
          </a:xfrm>
        </p:spPr>
        <p:txBody>
          <a:bodyPr/>
          <a:lstStyle/>
          <a:p>
            <a:pPr algn="ctr"/>
            <a:r>
              <a:rPr lang="en-US" sz="6600" b="1" dirty="0" smtClean="0">
                <a:solidFill>
                  <a:srgbClr val="FFC000"/>
                </a:solidFill>
              </a:rPr>
              <a:t>How do tourists relax during on holidays?</a:t>
            </a:r>
            <a:endParaRPr lang="th-TH" sz="6600" b="1" dirty="0">
              <a:solidFill>
                <a:srgbClr val="FFC000"/>
              </a:solidFill>
            </a:endParaRPr>
          </a:p>
        </p:txBody>
      </p:sp>
      <p:sp>
        <p:nvSpPr>
          <p:cNvPr id="4" name="ตัวยึดข้อความ 2"/>
          <p:cNvSpPr txBox="1">
            <a:spLocks/>
          </p:cNvSpPr>
          <p:nvPr/>
        </p:nvSpPr>
        <p:spPr>
          <a:xfrm>
            <a:off x="1676400" y="4293096"/>
            <a:ext cx="7467600" cy="1656184"/>
          </a:xfrm>
          <a:prstGeom prst="rect">
            <a:avLst/>
          </a:prstGeom>
        </p:spPr>
        <p:txBody>
          <a:bodyPr vert="horz" rIns="9144" anchor="t" anchorCtr="0">
            <a:noAutofit/>
          </a:bodyPr>
          <a:lstStyle/>
          <a:p>
            <a:pPr marL="0" marR="0" lvl="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n-US" sz="6600" b="1" i="0" u="none" strike="noStrike" kern="1200" cap="none" spc="0" normalizeH="0" baseline="0" noProof="0" dirty="0" smtClean="0">
                <a:ln>
                  <a:noFill/>
                </a:ln>
                <a:solidFill>
                  <a:srgbClr val="FFC000"/>
                </a:solidFill>
                <a:effectLst/>
                <a:uLnTx/>
                <a:uFillTx/>
                <a:latin typeface="+mn-lt"/>
                <a:ea typeface="+mn-ea"/>
                <a:cs typeface="+mn-cs"/>
              </a:rPr>
              <a:t>What do you think about it?</a:t>
            </a:r>
            <a:endParaRPr kumimoji="0" lang="th-TH" sz="6600" b="1" i="0" u="none" strike="noStrike" kern="1200" cap="none" spc="0" normalizeH="0" baseline="0" noProof="0" dirty="0">
              <a:ln>
                <a:noFill/>
              </a:ln>
              <a:solidFill>
                <a:srgbClr val="FFC000"/>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99592" y="4293096"/>
            <a:ext cx="7704856" cy="2088232"/>
          </a:xfrm>
        </p:spPr>
        <p:txBody>
          <a:bodyPr/>
          <a:lstStyle/>
          <a:p>
            <a:r>
              <a:rPr lang="en-US" sz="2800" b="1" i="1" dirty="0" smtClean="0">
                <a:solidFill>
                  <a:srgbClr val="FFC000"/>
                </a:solidFill>
              </a:rPr>
              <a:t>Learning Buddhism</a:t>
            </a:r>
          </a:p>
          <a:p>
            <a:r>
              <a:rPr lang="en-US" sz="2400" i="1" dirty="0" smtClean="0">
                <a:solidFill>
                  <a:srgbClr val="FFC000"/>
                </a:solidFill>
              </a:rPr>
              <a:t>Thailand’s reputation as a safe and peaceful destination is attracting thousands of foreigners from all over the world to learn more about the 2,540-year-old Buddhist faith. </a:t>
            </a:r>
          </a:p>
          <a:p>
            <a:endParaRPr lang="en-US" b="1" i="1" dirty="0" smtClean="0"/>
          </a:p>
          <a:p>
            <a:endParaRPr lang="th-TH" i="1" dirty="0"/>
          </a:p>
        </p:txBody>
      </p:sp>
      <p:pic>
        <p:nvPicPr>
          <p:cNvPr id="4" name="รูปภาพ 4" descr="GT196.JPG"/>
          <p:cNvPicPr>
            <a:picLocks noChangeAspect="1"/>
          </p:cNvPicPr>
          <p:nvPr/>
        </p:nvPicPr>
        <p:blipFill>
          <a:blip r:embed="rId3" cstate="print"/>
          <a:srcRect/>
          <a:stretch>
            <a:fillRect/>
          </a:stretch>
        </p:blipFill>
        <p:spPr bwMode="auto">
          <a:xfrm>
            <a:off x="576623" y="480940"/>
            <a:ext cx="4645025" cy="3482975"/>
          </a:xfrm>
          <a:prstGeom prst="rect">
            <a:avLst/>
          </a:prstGeom>
          <a:noFill/>
          <a:ln w="9525">
            <a:noFill/>
            <a:miter lim="800000"/>
            <a:headEnd/>
            <a:tailEnd/>
          </a:ln>
        </p:spPr>
      </p:pic>
      <p:pic>
        <p:nvPicPr>
          <p:cNvPr id="5" name="รูปภาพ 3" descr="GT161.JPG"/>
          <p:cNvPicPr>
            <a:picLocks noChangeAspect="1"/>
          </p:cNvPicPr>
          <p:nvPr/>
        </p:nvPicPr>
        <p:blipFill>
          <a:blip r:embed="rId4" cstate="print"/>
          <a:srcRect b="11902"/>
          <a:stretch>
            <a:fillRect/>
          </a:stretch>
        </p:blipFill>
        <p:spPr bwMode="auto">
          <a:xfrm>
            <a:off x="5516193" y="470717"/>
            <a:ext cx="3003550" cy="35274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3" descr="monk chat.JPG"/>
          <p:cNvPicPr>
            <a:picLocks noGrp="1" noChangeAspect="1"/>
          </p:cNvPicPr>
          <p:nvPr>
            <p:ph type="pic" sz="quarter" idx="10"/>
          </p:nvPr>
        </p:nvPicPr>
        <p:blipFill>
          <a:blip r:embed="rId3" cstate="print">
            <a:lum bright="5000"/>
          </a:blip>
          <a:srcRect l="11373" t="13033" r="6663" b="13033"/>
          <a:stretch>
            <a:fillRect/>
          </a:stretch>
        </p:blipFill>
        <p:spPr bwMode="auto">
          <a:xfrm>
            <a:off x="0" y="0"/>
            <a:ext cx="6120680" cy="4141788"/>
          </a:xfrm>
          <a:prstGeom prst="rect">
            <a:avLst/>
          </a:prstGeom>
          <a:noFill/>
          <a:ln w="9525">
            <a:noFill/>
            <a:miter lim="800000"/>
            <a:headEnd/>
            <a:tailEnd/>
          </a:ln>
        </p:spPr>
      </p:pic>
      <p:sp>
        <p:nvSpPr>
          <p:cNvPr id="4" name="ตัวยึดเนื้อหา 2"/>
          <p:cNvSpPr>
            <a:spLocks noGrp="1"/>
          </p:cNvSpPr>
          <p:nvPr>
            <p:ph type="body" sz="quarter" idx="11"/>
          </p:nvPr>
        </p:nvSpPr>
        <p:spPr>
          <a:xfrm>
            <a:off x="335885" y="4221088"/>
            <a:ext cx="8496944" cy="2636912"/>
          </a:xfrm>
        </p:spPr>
        <p:txBody>
          <a:bodyPr/>
          <a:lstStyle/>
          <a:p>
            <a:pPr eaLnBrk="1" hangingPunct="1"/>
            <a:r>
              <a:rPr lang="en-US" sz="2800" b="1" i="1" dirty="0" smtClean="0">
                <a:solidFill>
                  <a:srgbClr val="FFC000"/>
                </a:solidFill>
              </a:rPr>
              <a:t>Monk Chat</a:t>
            </a:r>
            <a:endParaRPr lang="en-US" sz="2800" i="1" dirty="0" smtClean="0">
              <a:solidFill>
                <a:srgbClr val="FFC000"/>
              </a:solidFill>
            </a:endParaRPr>
          </a:p>
          <a:p>
            <a:r>
              <a:rPr lang="en-US" sz="2500" i="1" dirty="0" smtClean="0">
                <a:solidFill>
                  <a:srgbClr val="FFC000"/>
                </a:solidFill>
              </a:rPr>
              <a:t>An opportunity where travelers can sit down and talk to monks about the Buddhist way of life, Thai culture, and the art of meditation.  Through better understanding of Buddhism,  people can understand the local people  of Thailand on a more spiritual, deeper basis. </a:t>
            </a:r>
          </a:p>
          <a:p>
            <a:pPr eaLnBrk="1" hangingPunct="1"/>
            <a:endParaRPr lang="en-US" sz="2800" i="1" dirty="0" smtClean="0">
              <a:solidFill>
                <a:srgbClr val="FFC000"/>
              </a:solidFill>
            </a:endParaRPr>
          </a:p>
        </p:txBody>
      </p:sp>
      <p:pic>
        <p:nvPicPr>
          <p:cNvPr id="6" name="รูปภาพ 5" descr="monk chat1.jpg"/>
          <p:cNvPicPr>
            <a:picLocks noChangeAspect="1"/>
          </p:cNvPicPr>
          <p:nvPr/>
        </p:nvPicPr>
        <p:blipFill>
          <a:blip r:embed="rId4" cstate="print"/>
          <a:srcRect b="7040"/>
          <a:stretch>
            <a:fillRect/>
          </a:stretch>
        </p:blipFill>
        <p:spPr bwMode="auto">
          <a:xfrm>
            <a:off x="5795644" y="0"/>
            <a:ext cx="3348355" cy="41490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1"/>
          <p:cNvSpPr>
            <a:spLocks noGrp="1"/>
          </p:cNvSpPr>
          <p:nvPr>
            <p:ph type="body" sz="quarter" idx="11"/>
          </p:nvPr>
        </p:nvSpPr>
        <p:spPr>
          <a:xfrm>
            <a:off x="5594920" y="44624"/>
            <a:ext cx="3369568" cy="381000"/>
          </a:xfrm>
        </p:spPr>
        <p:txBody>
          <a:bodyPr/>
          <a:lstStyle/>
          <a:p>
            <a:pPr eaLnBrk="1" hangingPunct="1"/>
            <a:r>
              <a:rPr lang="en-US" sz="2400" b="1" i="1" dirty="0" smtClean="0">
                <a:solidFill>
                  <a:srgbClr val="FFC000"/>
                </a:solidFill>
              </a:rPr>
              <a:t>Learning Buddhism</a:t>
            </a:r>
          </a:p>
        </p:txBody>
      </p:sp>
      <p:pic>
        <p:nvPicPr>
          <p:cNvPr id="5" name="รูปภาพ 5" descr="GT059.JPG"/>
          <p:cNvPicPr>
            <a:picLocks noChangeAspect="1"/>
          </p:cNvPicPr>
          <p:nvPr/>
        </p:nvPicPr>
        <p:blipFill>
          <a:blip r:embed="rId3" cstate="print">
            <a:lum bright="10000"/>
          </a:blip>
          <a:srcRect t="6211" b="19251"/>
          <a:stretch>
            <a:fillRect/>
          </a:stretch>
        </p:blipFill>
        <p:spPr bwMode="auto">
          <a:xfrm>
            <a:off x="251520" y="548680"/>
            <a:ext cx="6184894" cy="3456384"/>
          </a:xfrm>
          <a:prstGeom prst="rect">
            <a:avLst/>
          </a:prstGeom>
          <a:noFill/>
          <a:ln w="9525">
            <a:noFill/>
            <a:miter lim="800000"/>
            <a:headEnd/>
            <a:tailEnd/>
          </a:ln>
        </p:spPr>
      </p:pic>
      <p:pic>
        <p:nvPicPr>
          <p:cNvPr id="6" name="รูปภาพ 4" descr="GT066.JPG"/>
          <p:cNvPicPr>
            <a:picLocks noChangeAspect="1"/>
          </p:cNvPicPr>
          <p:nvPr/>
        </p:nvPicPr>
        <p:blipFill>
          <a:blip r:embed="rId4" cstate="print">
            <a:lum contrast="10000"/>
          </a:blip>
          <a:srcRect l="12697" r="5212" b="19371"/>
          <a:stretch>
            <a:fillRect/>
          </a:stretch>
        </p:blipFill>
        <p:spPr bwMode="auto">
          <a:xfrm>
            <a:off x="5148064" y="3717032"/>
            <a:ext cx="3600772" cy="2652593"/>
          </a:xfrm>
          <a:prstGeom prst="rect">
            <a:avLst/>
          </a:prstGeom>
          <a:noFill/>
          <a:ln w="9525">
            <a:noFill/>
            <a:miter lim="800000"/>
            <a:headEnd/>
            <a:tailEnd/>
          </a:ln>
        </p:spPr>
      </p:pic>
      <p:sp>
        <p:nvSpPr>
          <p:cNvPr id="7" name="Rectangle 6"/>
          <p:cNvSpPr/>
          <p:nvPr/>
        </p:nvSpPr>
        <p:spPr>
          <a:xfrm>
            <a:off x="179512" y="4236184"/>
            <a:ext cx="4968552" cy="1785104"/>
          </a:xfrm>
          <a:prstGeom prst="rect">
            <a:avLst/>
          </a:prstGeom>
        </p:spPr>
        <p:txBody>
          <a:bodyPr wrap="square">
            <a:spAutoFit/>
          </a:bodyPr>
          <a:lstStyle/>
          <a:p>
            <a:pPr eaLnBrk="1" hangingPunct="1"/>
            <a:r>
              <a:rPr lang="en-US" sz="2200" b="1" dirty="0" smtClean="0">
                <a:solidFill>
                  <a:srgbClr val="FFC000"/>
                </a:solidFill>
              </a:rPr>
              <a:t>Meditation Retreat </a:t>
            </a:r>
            <a:r>
              <a:rPr lang="en-US" sz="2200" b="1" dirty="0" err="1" smtClean="0">
                <a:solidFill>
                  <a:srgbClr val="FFC000"/>
                </a:solidFill>
              </a:rPr>
              <a:t>Programme</a:t>
            </a:r>
            <a:r>
              <a:rPr lang="en-US" sz="2200" b="1" dirty="0" smtClean="0">
                <a:solidFill>
                  <a:srgbClr val="FFC000"/>
                </a:solidFill>
              </a:rPr>
              <a:t> </a:t>
            </a:r>
          </a:p>
          <a:p>
            <a:pPr eaLnBrk="1" hangingPunct="1"/>
            <a:r>
              <a:rPr lang="en-US" sz="2200" dirty="0" smtClean="0">
                <a:solidFill>
                  <a:srgbClr val="FFC000"/>
                </a:solidFill>
              </a:rPr>
              <a:t>that is conducted in English, providing foreigners a first-hand experience with meditation and the Buddhist way of life. </a:t>
            </a:r>
          </a:p>
        </p:txBody>
      </p:sp>
      <p:sp>
        <p:nvSpPr>
          <p:cNvPr id="8" name="ตัวยึดเนื้อหา 2"/>
          <p:cNvSpPr txBox="1">
            <a:spLocks/>
          </p:cNvSpPr>
          <p:nvPr/>
        </p:nvSpPr>
        <p:spPr>
          <a:xfrm>
            <a:off x="251520" y="5561186"/>
            <a:ext cx="4679751" cy="1296814"/>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buFont typeface="Arial" charset="0"/>
              <a:buChar char="•"/>
              <a:tabLst/>
              <a:defRPr/>
            </a:pPr>
            <a:endParaRPr kumimoji="0" lang="en-US" b="1" i="0" u="none" strike="noStrike" kern="0" cap="none" spc="0" normalizeH="0" baseline="0" noProof="0" dirty="0">
              <a:ln>
                <a:noFill/>
              </a:ln>
              <a:solidFill>
                <a:srgbClr val="FFC000"/>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ตัวยึดรูปภาพ 3" descr="DSC_7073.jpg"/>
          <p:cNvPicPr>
            <a:picLocks noGrp="1" noChangeAspect="1"/>
          </p:cNvPicPr>
          <p:nvPr>
            <p:ph type="pic" sz="quarter" idx="10"/>
          </p:nvPr>
        </p:nvPicPr>
        <p:blipFill>
          <a:blip r:embed="rId3" cstate="print"/>
          <a:srcRect l="5733" r="5733"/>
          <a:stretch>
            <a:fillRect/>
          </a:stretch>
        </p:blipFill>
        <p:spPr/>
      </p:pic>
      <p:sp>
        <p:nvSpPr>
          <p:cNvPr id="5" name="ตัวยึดข้อความ 4"/>
          <p:cNvSpPr>
            <a:spLocks noGrp="1"/>
          </p:cNvSpPr>
          <p:nvPr>
            <p:ph type="body" sz="quarter" idx="11"/>
          </p:nvPr>
        </p:nvSpPr>
        <p:spPr/>
        <p:txBody>
          <a:bodyPr/>
          <a:lstStyle/>
          <a:p>
            <a:endParaRPr lang="th-TH"/>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ตัวยึดข้อความ 2"/>
          <p:cNvSpPr>
            <a:spLocks noGrp="1"/>
          </p:cNvSpPr>
          <p:nvPr>
            <p:ph type="body" sz="quarter" idx="11"/>
          </p:nvPr>
        </p:nvSpPr>
        <p:spPr>
          <a:xfrm>
            <a:off x="251520" y="3068960"/>
            <a:ext cx="8568952" cy="1152128"/>
          </a:xfrm>
        </p:spPr>
        <p:txBody>
          <a:bodyPr/>
          <a:lstStyle/>
          <a:p>
            <a:pPr algn="ctr"/>
            <a:r>
              <a:rPr lang="en-US" sz="6600" b="1" dirty="0" smtClean="0">
                <a:solidFill>
                  <a:srgbClr val="FFC000"/>
                </a:solidFill>
              </a:rPr>
              <a:t>Work Camp</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IMG_2669.jpg"/>
          <p:cNvPicPr>
            <a:picLocks noGrp="1" noChangeAspect="1"/>
          </p:cNvPicPr>
          <p:nvPr>
            <p:ph type="pic" sz="quarter" idx="10"/>
          </p:nvPr>
        </p:nvPicPr>
        <p:blipFill>
          <a:blip r:embed="rId3" cstate="print"/>
          <a:srcRect/>
          <a:stretch>
            <a:fillRect/>
          </a:stretch>
        </p:blipFill>
        <p:spPr>
          <a:xfrm>
            <a:off x="323528" y="260648"/>
            <a:ext cx="3873624" cy="2905218"/>
          </a:xfrm>
        </p:spPr>
      </p:pic>
      <p:pic>
        <p:nvPicPr>
          <p:cNvPr id="5" name="Picture Placeholder 3" descr="IMG_2669.jpg"/>
          <p:cNvPicPr>
            <a:picLocks noChangeAspect="1"/>
          </p:cNvPicPr>
          <p:nvPr/>
        </p:nvPicPr>
        <p:blipFill>
          <a:blip r:embed="rId4" cstate="print"/>
          <a:stretch>
            <a:fillRect/>
          </a:stretch>
        </p:blipFill>
        <p:spPr>
          <a:xfrm>
            <a:off x="4979334" y="3692318"/>
            <a:ext cx="3873624" cy="290521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6" name="Picture Placeholder 3" descr="IMG_2669.jpg"/>
          <p:cNvPicPr>
            <a:picLocks noChangeAspect="1"/>
          </p:cNvPicPr>
          <p:nvPr/>
        </p:nvPicPr>
        <p:blipFill>
          <a:blip r:embed="rId5" cstate="print"/>
          <a:stretch>
            <a:fillRect/>
          </a:stretch>
        </p:blipFill>
        <p:spPr>
          <a:xfrm>
            <a:off x="323528" y="3717032"/>
            <a:ext cx="3873624" cy="290521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3" descr="IMG_2669.jpg"/>
          <p:cNvPicPr>
            <a:picLocks noChangeAspect="1"/>
          </p:cNvPicPr>
          <p:nvPr/>
        </p:nvPicPr>
        <p:blipFill>
          <a:blip r:embed="rId6" cstate="print"/>
          <a:srcRect r="9299"/>
          <a:stretch>
            <a:fillRect/>
          </a:stretch>
        </p:blipFill>
        <p:spPr>
          <a:xfrm>
            <a:off x="4817006" y="260648"/>
            <a:ext cx="4032448" cy="295232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8" name="Picture Placeholder 3" descr="IMG_2669.jpg"/>
          <p:cNvPicPr>
            <a:picLocks noChangeAspect="1"/>
          </p:cNvPicPr>
          <p:nvPr/>
        </p:nvPicPr>
        <p:blipFill>
          <a:blip r:embed="rId7" cstate="print"/>
          <a:stretch>
            <a:fillRect/>
          </a:stretch>
        </p:blipFill>
        <p:spPr>
          <a:xfrm rot="486181">
            <a:off x="3053358" y="1691399"/>
            <a:ext cx="2403075" cy="320410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Uni Y 134.jpg"/>
          <p:cNvPicPr>
            <a:picLocks noGrp="1" noChangeAspect="1"/>
          </p:cNvPicPr>
          <p:nvPr>
            <p:ph type="pic" sz="quarter" idx="10"/>
          </p:nvPr>
        </p:nvPicPr>
        <p:blipFill>
          <a:blip r:embed="rId3" cstate="print"/>
          <a:srcRect l="303" r="303"/>
          <a:stretch>
            <a:fillRect/>
          </a:stretch>
        </p:blipFill>
        <p:spPr/>
      </p:pic>
      <p:pic>
        <p:nvPicPr>
          <p:cNvPr id="5" name="Picture Placeholder 3" descr="Uni Y 134.jpg"/>
          <p:cNvPicPr>
            <a:picLocks noChangeAspect="1"/>
          </p:cNvPicPr>
          <p:nvPr/>
        </p:nvPicPr>
        <p:blipFill>
          <a:blip r:embed="rId4" cstate="print"/>
          <a:srcRect t="5653" r="3926"/>
          <a:stretch>
            <a:fillRect/>
          </a:stretch>
        </p:blipFill>
        <p:spPr>
          <a:xfrm>
            <a:off x="130084" y="3501008"/>
            <a:ext cx="4335325" cy="3193066"/>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6" name="Picture Placeholder 3" descr="Uni Y 134.jpg"/>
          <p:cNvPicPr>
            <a:picLocks noChangeAspect="1"/>
          </p:cNvPicPr>
          <p:nvPr/>
        </p:nvPicPr>
        <p:blipFill>
          <a:blip r:embed="rId5" cstate="print"/>
          <a:srcRect t="3391" r="1994"/>
          <a:stretch>
            <a:fillRect/>
          </a:stretch>
        </p:blipFill>
        <p:spPr>
          <a:xfrm>
            <a:off x="142441" y="166060"/>
            <a:ext cx="4285543" cy="3168352"/>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3" descr="P7231191.jpg"/>
          <p:cNvPicPr>
            <a:picLocks noChangeAspect="1"/>
          </p:cNvPicPr>
          <p:nvPr/>
        </p:nvPicPr>
        <p:blipFill>
          <a:blip r:embed="rId6" cstate="print"/>
          <a:srcRect r="2951" b="16348"/>
          <a:stretch>
            <a:fillRect/>
          </a:stretch>
        </p:blipFill>
        <p:spPr>
          <a:xfrm rot="699964">
            <a:off x="4456657" y="483173"/>
            <a:ext cx="4446428" cy="28745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7231191.jpg"/>
          <p:cNvPicPr>
            <a:picLocks noGrp="1" noChangeAspect="1"/>
          </p:cNvPicPr>
          <p:nvPr>
            <p:ph type="pic" sz="quarter" idx="10"/>
          </p:nvPr>
        </p:nvPicPr>
        <p:blipFill>
          <a:blip r:embed="rId3" cstate="print">
            <a:lum contrast="5000"/>
          </a:blip>
          <a:srcRect b="10789"/>
          <a:stretch>
            <a:fillRect/>
          </a:stretch>
        </p:blipFill>
        <p:spPr>
          <a:xfrm>
            <a:off x="399804" y="752347"/>
            <a:ext cx="4089648" cy="2736304"/>
          </a:xfrm>
        </p:spPr>
      </p:pic>
      <p:sp>
        <p:nvSpPr>
          <p:cNvPr id="6" name="Text Placeholder 2"/>
          <p:cNvSpPr>
            <a:spLocks noGrp="1"/>
          </p:cNvSpPr>
          <p:nvPr>
            <p:ph type="body" sz="quarter" idx="11"/>
          </p:nvPr>
        </p:nvSpPr>
        <p:spPr>
          <a:xfrm>
            <a:off x="755650" y="188913"/>
            <a:ext cx="7467600" cy="381000"/>
          </a:xfrm>
        </p:spPr>
        <p:txBody>
          <a:bodyPr/>
          <a:lstStyle/>
          <a:p>
            <a:pPr algn="ctr"/>
            <a:r>
              <a:rPr lang="en-US" sz="2800" b="1" i="1" dirty="0" smtClean="0">
                <a:solidFill>
                  <a:srgbClr val="FFC000"/>
                </a:solidFill>
              </a:rPr>
              <a:t>Service Learning Program</a:t>
            </a:r>
            <a:endParaRPr lang="th-TH" sz="2800" i="1" dirty="0">
              <a:solidFill>
                <a:srgbClr val="FFC000"/>
              </a:solidFill>
            </a:endParaRPr>
          </a:p>
        </p:txBody>
      </p:sp>
      <p:pic>
        <p:nvPicPr>
          <p:cNvPr id="5" name="Picture Placeholder 3" descr="P7231191.jpg"/>
          <p:cNvPicPr>
            <a:picLocks noChangeAspect="1"/>
          </p:cNvPicPr>
          <p:nvPr/>
        </p:nvPicPr>
        <p:blipFill>
          <a:blip r:embed="rId4" cstate="print">
            <a:lum contrast="5000"/>
          </a:blip>
          <a:srcRect t="4695"/>
          <a:stretch>
            <a:fillRect/>
          </a:stretch>
        </p:blipFill>
        <p:spPr>
          <a:xfrm>
            <a:off x="399804" y="3717032"/>
            <a:ext cx="4089647" cy="29232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8" name="Picture Placeholder 3" descr="P7231191.jpg"/>
          <p:cNvPicPr>
            <a:picLocks noChangeAspect="1"/>
          </p:cNvPicPr>
          <p:nvPr/>
        </p:nvPicPr>
        <p:blipFill>
          <a:blip r:embed="rId5" cstate="print"/>
          <a:stretch>
            <a:fillRect/>
          </a:stretch>
        </p:blipFill>
        <p:spPr>
          <a:xfrm rot="5400000">
            <a:off x="3821104" y="1719431"/>
            <a:ext cx="5904656" cy="392106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251520" y="3068960"/>
            <a:ext cx="8568952" cy="1368152"/>
          </a:xfrm>
        </p:spPr>
        <p:txBody>
          <a:bodyPr/>
          <a:lstStyle/>
          <a:p>
            <a:pPr algn="ctr"/>
            <a:r>
              <a:rPr lang="en-US" sz="6600" b="1" dirty="0" smtClean="0">
                <a:solidFill>
                  <a:srgbClr val="FFC000"/>
                </a:solidFill>
              </a:rPr>
              <a:t>Live Tourism</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1"/>
          <p:cNvPicPr>
            <a:picLocks noChangeAspect="1" noChangeArrowheads="1"/>
          </p:cNvPicPr>
          <p:nvPr/>
        </p:nvPicPr>
        <p:blipFill>
          <a:blip r:embed="rId3" cstate="print"/>
          <a:srcRect/>
          <a:stretch>
            <a:fillRect/>
          </a:stretch>
        </p:blipFill>
        <p:spPr bwMode="auto">
          <a:xfrm>
            <a:off x="4644008" y="980728"/>
            <a:ext cx="4218460" cy="3168352"/>
          </a:xfrm>
          <a:prstGeom prst="rect">
            <a:avLst/>
          </a:prstGeom>
          <a:noFill/>
          <a:ln w="9525">
            <a:noFill/>
            <a:miter lim="800000"/>
            <a:headEnd/>
            <a:tailEnd/>
          </a:ln>
        </p:spPr>
      </p:pic>
      <p:pic>
        <p:nvPicPr>
          <p:cNvPr id="8" name="Picture 6" descr="ban-chunsongsang-home-stay-chiang-mai_221120091745480223"/>
          <p:cNvPicPr>
            <a:picLocks noChangeAspect="1" noChangeArrowheads="1"/>
          </p:cNvPicPr>
          <p:nvPr/>
        </p:nvPicPr>
        <p:blipFill>
          <a:blip r:embed="rId4" cstate="print"/>
          <a:srcRect l="2453" t="598" r="3501" b="4603"/>
          <a:stretch>
            <a:fillRect/>
          </a:stretch>
        </p:blipFill>
        <p:spPr bwMode="auto">
          <a:xfrm>
            <a:off x="285720" y="1000108"/>
            <a:ext cx="4214842" cy="3179618"/>
          </a:xfrm>
          <a:prstGeom prst="rect">
            <a:avLst/>
          </a:prstGeom>
          <a:noFill/>
          <a:ln w="9525">
            <a:noFill/>
            <a:miter lim="800000"/>
            <a:headEnd/>
            <a:tailEnd/>
          </a:ln>
        </p:spPr>
      </p:pic>
      <p:sp>
        <p:nvSpPr>
          <p:cNvPr id="10" name="Rectangle 9"/>
          <p:cNvSpPr/>
          <p:nvPr/>
        </p:nvSpPr>
        <p:spPr>
          <a:xfrm>
            <a:off x="179512" y="4437112"/>
            <a:ext cx="8890346" cy="2031325"/>
          </a:xfrm>
          <a:prstGeom prst="rect">
            <a:avLst/>
          </a:prstGeom>
        </p:spPr>
        <p:txBody>
          <a:bodyPr wrap="square">
            <a:spAutoFit/>
          </a:bodyPr>
          <a:lstStyle/>
          <a:p>
            <a:pPr eaLnBrk="1" hangingPunct="1">
              <a:buFont typeface="Wingdings" pitchFamily="2" charset="2"/>
              <a:buChar char="v"/>
            </a:pPr>
            <a:r>
              <a:rPr lang="en-US" i="1" dirty="0" smtClean="0">
                <a:solidFill>
                  <a:srgbClr val="FFC000"/>
                </a:solidFill>
              </a:rPr>
              <a:t>Many families welcome </a:t>
            </a:r>
            <a:r>
              <a:rPr lang="en-US" i="1" dirty="0" err="1" smtClean="0">
                <a:solidFill>
                  <a:srgbClr val="FFC000"/>
                </a:solidFill>
              </a:rPr>
              <a:t>homestays</a:t>
            </a:r>
            <a:endParaRPr lang="en-US" i="1" dirty="0" smtClean="0">
              <a:solidFill>
                <a:srgbClr val="FFC000"/>
              </a:solidFill>
            </a:endParaRPr>
          </a:p>
          <a:p>
            <a:pPr eaLnBrk="1" hangingPunct="1"/>
            <a:endParaRPr lang="en-US" i="1" dirty="0" smtClean="0">
              <a:solidFill>
                <a:srgbClr val="FFC000"/>
              </a:solidFill>
            </a:endParaRPr>
          </a:p>
          <a:p>
            <a:pPr eaLnBrk="1" hangingPunct="1">
              <a:buFont typeface="Wingdings" pitchFamily="2" charset="2"/>
              <a:buChar char="v"/>
            </a:pPr>
            <a:r>
              <a:rPr lang="en-US" i="1" dirty="0" smtClean="0">
                <a:solidFill>
                  <a:srgbClr val="FFC000"/>
                </a:solidFill>
              </a:rPr>
              <a:t>Thai people - hospitable and friendly = foreigners have a wonderful experience</a:t>
            </a:r>
          </a:p>
          <a:p>
            <a:pPr eaLnBrk="1" hangingPunct="1"/>
            <a:endParaRPr lang="en-US" i="1" dirty="0" smtClean="0">
              <a:solidFill>
                <a:srgbClr val="FFC000"/>
              </a:solidFill>
            </a:endParaRPr>
          </a:p>
          <a:p>
            <a:pPr eaLnBrk="1" hangingPunct="1">
              <a:buFont typeface="Wingdings" pitchFamily="2" charset="2"/>
              <a:buChar char="v"/>
            </a:pPr>
            <a:r>
              <a:rPr lang="en-US" i="1" dirty="0" err="1" smtClean="0">
                <a:solidFill>
                  <a:srgbClr val="FFC000"/>
                </a:solidFill>
              </a:rPr>
              <a:t>Homestays</a:t>
            </a:r>
            <a:r>
              <a:rPr lang="en-US" i="1" dirty="0" smtClean="0">
                <a:solidFill>
                  <a:srgbClr val="FFC000"/>
                </a:solidFill>
              </a:rPr>
              <a:t> in both rural villages and in Chiang Mai city</a:t>
            </a:r>
          </a:p>
          <a:p>
            <a:pPr eaLnBrk="1" hangingPunct="1"/>
            <a:endParaRPr lang="en-US" i="1" dirty="0" smtClean="0">
              <a:solidFill>
                <a:srgbClr val="FFC000"/>
              </a:solidFill>
            </a:endParaRPr>
          </a:p>
          <a:p>
            <a:pPr eaLnBrk="1" hangingPunct="1">
              <a:buFont typeface="Wingdings" pitchFamily="2" charset="2"/>
              <a:buChar char="v"/>
            </a:pPr>
            <a:r>
              <a:rPr lang="en-US" i="1" dirty="0" smtClean="0">
                <a:solidFill>
                  <a:srgbClr val="FFC000"/>
                </a:solidFill>
              </a:rPr>
              <a:t>Great way to experience culture first hand</a:t>
            </a:r>
          </a:p>
        </p:txBody>
      </p:sp>
      <p:sp>
        <p:nvSpPr>
          <p:cNvPr id="9" name="Rectangle 8"/>
          <p:cNvSpPr/>
          <p:nvPr/>
        </p:nvSpPr>
        <p:spPr>
          <a:xfrm>
            <a:off x="6804248" y="4201924"/>
            <a:ext cx="2074607" cy="523220"/>
          </a:xfrm>
          <a:prstGeom prst="rect">
            <a:avLst/>
          </a:prstGeom>
        </p:spPr>
        <p:txBody>
          <a:bodyPr wrap="none">
            <a:spAutoFit/>
          </a:bodyPr>
          <a:lstStyle/>
          <a:p>
            <a:r>
              <a:rPr lang="en-US" sz="2800" b="1" i="1" dirty="0" smtClean="0">
                <a:solidFill>
                  <a:srgbClr val="FFC000"/>
                </a:solidFill>
              </a:rPr>
              <a:t>Home stay</a:t>
            </a:r>
            <a:endParaRPr lang="th-TH" sz="2800" b="1" i="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323528" y="2204864"/>
            <a:ext cx="8568952" cy="2664296"/>
          </a:xfrm>
        </p:spPr>
        <p:txBody>
          <a:bodyPr/>
          <a:lstStyle/>
          <a:p>
            <a:r>
              <a:rPr lang="en-US" sz="6600" b="1" dirty="0" smtClean="0">
                <a:solidFill>
                  <a:srgbClr val="FFC000"/>
                </a:solidFill>
              </a:rPr>
              <a:t>Not just only our nature and image ….</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SC03977.jpg"/>
          <p:cNvPicPr>
            <a:picLocks noGrp="1" noChangeAspect="1"/>
          </p:cNvPicPr>
          <p:nvPr>
            <p:ph type="pic" sz="quarter" idx="10"/>
          </p:nvPr>
        </p:nvPicPr>
        <p:blipFill>
          <a:blip r:embed="rId3" cstate="print">
            <a:lum bright="5000"/>
          </a:blip>
          <a:srcRect r="934"/>
          <a:stretch>
            <a:fillRect/>
          </a:stretch>
        </p:blipFill>
        <p:spPr>
          <a:xfrm>
            <a:off x="5043253" y="37070"/>
            <a:ext cx="4100747" cy="3175906"/>
          </a:xfrm>
        </p:spPr>
      </p:pic>
      <p:pic>
        <p:nvPicPr>
          <p:cNvPr id="6" name="Picture Placeholder 3" descr="DSC03977.jpg"/>
          <p:cNvPicPr>
            <a:picLocks noChangeAspect="1"/>
          </p:cNvPicPr>
          <p:nvPr/>
        </p:nvPicPr>
        <p:blipFill>
          <a:blip r:embed="rId4" cstate="print"/>
          <a:srcRect l="4447" r="10263"/>
          <a:stretch>
            <a:fillRect/>
          </a:stretch>
        </p:blipFill>
        <p:spPr>
          <a:xfrm>
            <a:off x="47293" y="35500"/>
            <a:ext cx="4950951" cy="3177476"/>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3" descr="DSC03977.jpg"/>
          <p:cNvPicPr>
            <a:picLocks noChangeAspect="1"/>
          </p:cNvPicPr>
          <p:nvPr/>
        </p:nvPicPr>
        <p:blipFill>
          <a:blip r:embed="rId5" cstate="print">
            <a:lum bright="-10000"/>
          </a:blip>
          <a:stretch>
            <a:fillRect/>
          </a:stretch>
        </p:blipFill>
        <p:spPr>
          <a:xfrm>
            <a:off x="52966" y="3284984"/>
            <a:ext cx="2691707" cy="3573016"/>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026" name="Picture 2"/>
          <p:cNvPicPr>
            <a:picLocks noChangeAspect="1" noChangeArrowheads="1"/>
          </p:cNvPicPr>
          <p:nvPr/>
        </p:nvPicPr>
        <p:blipFill>
          <a:blip r:embed="rId6" cstate="print"/>
          <a:srcRect l="2222"/>
          <a:stretch>
            <a:fillRect/>
          </a:stretch>
        </p:blipFill>
        <p:spPr bwMode="auto">
          <a:xfrm>
            <a:off x="2792246" y="3284984"/>
            <a:ext cx="6337560" cy="357301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รูปภาพ 4" descr="P7220468.JPG"/>
          <p:cNvPicPr>
            <a:picLocks noGrp="1" noChangeAspect="1"/>
          </p:cNvPicPr>
          <p:nvPr>
            <p:ph type="pic" sz="quarter" idx="10"/>
          </p:nvPr>
        </p:nvPicPr>
        <p:blipFill>
          <a:blip r:embed="rId3" cstate="print">
            <a:lum contrast="10000"/>
          </a:blip>
          <a:srcRect t="21875" b="21875"/>
          <a:stretch>
            <a:fillRect/>
          </a:stretch>
        </p:blipFill>
        <p:spPr bwMode="auto">
          <a:prstGeom prst="rect">
            <a:avLst/>
          </a:prstGeom>
          <a:noFill/>
          <a:ln w="9525">
            <a:noFill/>
            <a:miter lim="800000"/>
            <a:headEnd/>
            <a:tailEnd/>
          </a:ln>
          <a:effectLst>
            <a:outerShdw dist="139700" dir="2700000" algn="tl" rotWithShape="0">
              <a:srgbClr val="333333">
                <a:alpha val="64999"/>
              </a:srgbClr>
            </a:outerShdw>
          </a:effectLst>
        </p:spPr>
      </p:pic>
      <p:sp>
        <p:nvSpPr>
          <p:cNvPr id="10" name="ตัวยึดเนื้อหา 2"/>
          <p:cNvSpPr>
            <a:spLocks noGrp="1"/>
          </p:cNvSpPr>
          <p:nvPr>
            <p:ph type="body" sz="quarter" idx="11"/>
          </p:nvPr>
        </p:nvSpPr>
        <p:spPr>
          <a:xfrm>
            <a:off x="4584358" y="5344234"/>
            <a:ext cx="4571999" cy="1080120"/>
          </a:xfrm>
        </p:spPr>
        <p:txBody>
          <a:bodyPr/>
          <a:lstStyle/>
          <a:p>
            <a:pPr eaLnBrk="1" hangingPunct="1"/>
            <a:r>
              <a:rPr lang="en-US" sz="2800" i="1" dirty="0" smtClean="0">
                <a:solidFill>
                  <a:srgbClr val="FFC000"/>
                </a:solidFill>
              </a:rPr>
              <a:t>Experience in growing rice in a traditional way</a:t>
            </a:r>
          </a:p>
          <a:p>
            <a:pPr eaLnBrk="1" hangingPunct="1">
              <a:buFont typeface="Arial" pitchFamily="34" charset="0"/>
              <a:buNone/>
            </a:pPr>
            <a:endParaRPr lang="en-US" sz="2800" i="1" dirty="0" smtClean="0">
              <a:solidFill>
                <a:srgbClr val="FFC000"/>
              </a:solidFill>
            </a:endParaRPr>
          </a:p>
        </p:txBody>
      </p:sp>
      <p:pic>
        <p:nvPicPr>
          <p:cNvPr id="11" name="รูปภาพ 7" descr="DSCF1593.JPG"/>
          <p:cNvPicPr>
            <a:picLocks noChangeAspect="1"/>
          </p:cNvPicPr>
          <p:nvPr/>
        </p:nvPicPr>
        <p:blipFill>
          <a:blip r:embed="rId4" cstate="print">
            <a:lum contrast="10000"/>
          </a:blip>
          <a:stretch>
            <a:fillRect/>
          </a:stretch>
        </p:blipFill>
        <p:spPr>
          <a:xfrm>
            <a:off x="562404" y="1295608"/>
            <a:ext cx="3240088" cy="2430463"/>
          </a:xfrm>
          <a:prstGeom prst="rect">
            <a:avLst/>
          </a:prstGeom>
          <a:ln>
            <a:noFill/>
          </a:ln>
          <a:effectLst>
            <a:outerShdw blurRad="292100" dist="139700" dir="2700000" algn="tl" rotWithShape="0">
              <a:srgbClr val="333333">
                <a:alpha val="65000"/>
              </a:srgbClr>
            </a:outerShdw>
          </a:effectLst>
        </p:spPr>
      </p:pic>
      <p:pic>
        <p:nvPicPr>
          <p:cNvPr id="8" name="รูปภาพ 5" descr="DSC09715.JPG"/>
          <p:cNvPicPr>
            <a:picLocks noChangeAspect="1"/>
          </p:cNvPicPr>
          <p:nvPr/>
        </p:nvPicPr>
        <p:blipFill>
          <a:blip r:embed="rId5" cstate="print">
            <a:lum contrast="15000"/>
          </a:blip>
          <a:srcRect t="21" b="21"/>
          <a:stretch>
            <a:fillRect/>
          </a:stretch>
        </p:blipFill>
        <p:spPr>
          <a:xfrm>
            <a:off x="568534" y="3645024"/>
            <a:ext cx="3972086" cy="2979064"/>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ตัวยึดรูปภาพ 3" descr="P1110892.JPG"/>
          <p:cNvPicPr>
            <a:picLocks noGrp="1" noChangeAspect="1"/>
          </p:cNvPicPr>
          <p:nvPr>
            <p:ph type="pic" sz="quarter" idx="10"/>
          </p:nvPr>
        </p:nvPicPr>
        <p:blipFill>
          <a:blip r:embed="rId3" cstate="print"/>
          <a:srcRect t="15" b="15"/>
          <a:stretch>
            <a:fillRect/>
          </a:stretch>
        </p:blipFill>
        <p:spPr>
          <a:xfrm>
            <a:off x="395536" y="775810"/>
            <a:ext cx="3729608" cy="2797206"/>
          </a:xfrm>
          <a:prstGeom prst="rect">
            <a:avLst/>
          </a:prstGeom>
          <a:ln>
            <a:noFill/>
          </a:ln>
          <a:effectLst>
            <a:outerShdw blurRad="292100" dist="139700" dir="2700000" algn="tl" rotWithShape="0">
              <a:srgbClr val="333333">
                <a:alpha val="65000"/>
              </a:srgbClr>
            </a:outerShdw>
          </a:effectLst>
        </p:spPr>
      </p:pic>
      <p:pic>
        <p:nvPicPr>
          <p:cNvPr id="5" name="รูปภาพ 3" descr="P1110892.JPG"/>
          <p:cNvPicPr>
            <a:picLocks noChangeAspect="1"/>
          </p:cNvPicPr>
          <p:nvPr/>
        </p:nvPicPr>
        <p:blipFill>
          <a:blip r:embed="rId4" cstate="print"/>
          <a:stretch>
            <a:fillRect/>
          </a:stretch>
        </p:blipFill>
        <p:spPr>
          <a:xfrm>
            <a:off x="395536" y="4005064"/>
            <a:ext cx="3729608" cy="2376264"/>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pic>
        <p:nvPicPr>
          <p:cNvPr id="8" name="รูปภาพ 3" descr="P1110892.JPG"/>
          <p:cNvPicPr>
            <a:picLocks noChangeAspect="1"/>
          </p:cNvPicPr>
          <p:nvPr/>
        </p:nvPicPr>
        <p:blipFill>
          <a:blip r:embed="rId5" cstate="print">
            <a:lum bright="5000" contrast="25000"/>
          </a:blip>
          <a:stretch>
            <a:fillRect/>
          </a:stretch>
        </p:blipFill>
        <p:spPr>
          <a:xfrm>
            <a:off x="4860032" y="1052736"/>
            <a:ext cx="3729608" cy="2797206"/>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sp>
        <p:nvSpPr>
          <p:cNvPr id="10" name="Rectangle 9"/>
          <p:cNvSpPr/>
          <p:nvPr/>
        </p:nvSpPr>
        <p:spPr>
          <a:xfrm>
            <a:off x="4211960" y="4077073"/>
            <a:ext cx="4752528" cy="2554545"/>
          </a:xfrm>
          <a:prstGeom prst="rect">
            <a:avLst/>
          </a:prstGeom>
        </p:spPr>
        <p:txBody>
          <a:bodyPr wrap="square">
            <a:spAutoFit/>
          </a:bodyPr>
          <a:lstStyle/>
          <a:p>
            <a:pPr eaLnBrk="1" hangingPunct="1">
              <a:buFont typeface="Wingdings" pitchFamily="2" charset="2"/>
              <a:buChar char="v"/>
            </a:pPr>
            <a:r>
              <a:rPr lang="en-US" sz="2000" dirty="0" smtClean="0">
                <a:solidFill>
                  <a:srgbClr val="FFC000"/>
                </a:solidFill>
              </a:rPr>
              <a:t>Ingredients that are essential in </a:t>
            </a:r>
          </a:p>
          <a:p>
            <a:pPr eaLnBrk="1" hangingPunct="1"/>
            <a:r>
              <a:rPr lang="en-US" sz="2000" dirty="0" smtClean="0">
                <a:solidFill>
                  <a:srgbClr val="FFC000"/>
                </a:solidFill>
              </a:rPr>
              <a:t>   Thai cooking are spices and herbs.</a:t>
            </a:r>
          </a:p>
          <a:p>
            <a:pPr eaLnBrk="1" hangingPunct="1"/>
            <a:endParaRPr lang="en-US" sz="2000" dirty="0" smtClean="0">
              <a:solidFill>
                <a:srgbClr val="FFC000"/>
              </a:solidFill>
            </a:endParaRPr>
          </a:p>
          <a:p>
            <a:pPr eaLnBrk="1" hangingPunct="1">
              <a:buFont typeface="Wingdings" pitchFamily="2" charset="2"/>
              <a:buChar char="v"/>
            </a:pPr>
            <a:r>
              <a:rPr lang="en-US" sz="2000" dirty="0" smtClean="0">
                <a:solidFill>
                  <a:srgbClr val="FFC000"/>
                </a:solidFill>
              </a:rPr>
              <a:t>The knowledge of using herbs in </a:t>
            </a:r>
          </a:p>
          <a:p>
            <a:pPr eaLnBrk="1" hangingPunct="1"/>
            <a:r>
              <a:rPr lang="en-US" sz="2000" dirty="0" smtClean="0">
                <a:solidFill>
                  <a:srgbClr val="FFC000"/>
                </a:solidFill>
              </a:rPr>
              <a:t>   Thai cooking, derived from </a:t>
            </a:r>
          </a:p>
          <a:p>
            <a:pPr eaLnBrk="1" hangingPunct="1"/>
            <a:r>
              <a:rPr lang="en-US" sz="2000" dirty="0" smtClean="0">
                <a:solidFill>
                  <a:srgbClr val="FFC000"/>
                </a:solidFill>
              </a:rPr>
              <a:t>    traditional Thai  medicine, makes   </a:t>
            </a:r>
          </a:p>
          <a:p>
            <a:pPr eaLnBrk="1" hangingPunct="1"/>
            <a:r>
              <a:rPr lang="en-US" sz="2000" dirty="0" smtClean="0">
                <a:solidFill>
                  <a:srgbClr val="FFC000"/>
                </a:solidFill>
              </a:rPr>
              <a:t>   Thai food a healthy  choice in a real </a:t>
            </a:r>
          </a:p>
          <a:p>
            <a:pPr eaLnBrk="1" hangingPunct="1"/>
            <a:r>
              <a:rPr lang="en-US" sz="2000" dirty="0" smtClean="0">
                <a:solidFill>
                  <a:srgbClr val="FFC000"/>
                </a:solidFill>
              </a:rPr>
              <a:t>   sense.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ชื่อเรื่อง 1"/>
          <p:cNvSpPr>
            <a:spLocks noGrp="1"/>
          </p:cNvSpPr>
          <p:nvPr>
            <p:ph type="body" sz="quarter" idx="11"/>
          </p:nvPr>
        </p:nvSpPr>
        <p:spPr>
          <a:xfrm>
            <a:off x="1293813" y="142875"/>
            <a:ext cx="7467600" cy="381000"/>
          </a:xfrm>
        </p:spPr>
        <p:txBody>
          <a:bodyPr/>
          <a:lstStyle/>
          <a:p>
            <a:r>
              <a:rPr lang="en-US" sz="2800" b="1" i="1" dirty="0" smtClean="0">
                <a:solidFill>
                  <a:srgbClr val="FFC000"/>
                </a:solidFill>
              </a:rPr>
              <a:t>Learning Thai culture through food</a:t>
            </a:r>
          </a:p>
        </p:txBody>
      </p:sp>
      <p:pic>
        <p:nvPicPr>
          <p:cNvPr id="29699" name="รูปภาพ 5" descr="Tom_Yum_Koong[2].jpg"/>
          <p:cNvPicPr>
            <a:picLocks noChangeAspect="1"/>
          </p:cNvPicPr>
          <p:nvPr/>
        </p:nvPicPr>
        <p:blipFill>
          <a:blip r:embed="rId3" cstate="print">
            <a:lum contrast="10000"/>
          </a:blip>
          <a:srcRect l="11031" t="5882" b="5882"/>
          <a:stretch>
            <a:fillRect/>
          </a:stretch>
        </p:blipFill>
        <p:spPr bwMode="auto">
          <a:xfrm>
            <a:off x="4716463" y="3500438"/>
            <a:ext cx="4162425" cy="3097212"/>
          </a:xfrm>
          <a:prstGeom prst="rect">
            <a:avLst/>
          </a:prstGeom>
          <a:noFill/>
          <a:ln w="9525">
            <a:noFill/>
            <a:miter lim="800000"/>
            <a:headEnd/>
            <a:tailEnd/>
          </a:ln>
        </p:spPr>
      </p:pic>
      <p:pic>
        <p:nvPicPr>
          <p:cNvPr id="5" name="รูปภาพ 6" descr="padthai.jpg"/>
          <p:cNvPicPr>
            <a:picLocks noGrp="1" noChangeAspect="1"/>
          </p:cNvPicPr>
          <p:nvPr>
            <p:ph type="pic" sz="quarter" idx="10"/>
          </p:nvPr>
        </p:nvPicPr>
        <p:blipFill>
          <a:blip r:embed="rId4" cstate="print">
            <a:lum contrast="4000"/>
          </a:blip>
          <a:srcRect/>
          <a:stretch>
            <a:fillRect/>
          </a:stretch>
        </p:blipFill>
        <p:spPr>
          <a:xfrm>
            <a:off x="338138" y="731838"/>
            <a:ext cx="5097462" cy="3822700"/>
          </a:xfrm>
          <a:ln w="9525">
            <a:noFill/>
          </a:ln>
        </p:spPr>
      </p:pic>
      <p:sp>
        <p:nvSpPr>
          <p:cNvPr id="7" name="ชื่อเรื่อง 1"/>
          <p:cNvSpPr txBox="1">
            <a:spLocks/>
          </p:cNvSpPr>
          <p:nvPr/>
        </p:nvSpPr>
        <p:spPr>
          <a:xfrm>
            <a:off x="5580063" y="1268413"/>
            <a:ext cx="2130425" cy="381000"/>
          </a:xfrm>
          <a:prstGeom prst="rect">
            <a:avLst/>
          </a:prstGeom>
        </p:spPr>
        <p:txBody>
          <a:bodyPr rIns="9144"/>
          <a:lstStyle/>
          <a:p>
            <a:pPr fontAlgn="auto">
              <a:spcBef>
                <a:spcPct val="20000"/>
              </a:spcBef>
              <a:spcAft>
                <a:spcPts val="0"/>
              </a:spcAft>
              <a:defRPr/>
            </a:pPr>
            <a:r>
              <a:rPr lang="en-US" sz="2800" b="1" i="1" kern="0" dirty="0">
                <a:solidFill>
                  <a:srgbClr val="FFC000"/>
                </a:solidFill>
                <a:latin typeface="+mn-lt"/>
                <a:cs typeface="+mn-cs"/>
              </a:rPr>
              <a:t>Pad Thai</a:t>
            </a:r>
          </a:p>
        </p:txBody>
      </p:sp>
      <p:sp>
        <p:nvSpPr>
          <p:cNvPr id="8" name="ชื่อเรื่อง 1"/>
          <p:cNvSpPr txBox="1">
            <a:spLocks/>
          </p:cNvSpPr>
          <p:nvPr/>
        </p:nvSpPr>
        <p:spPr>
          <a:xfrm>
            <a:off x="1619250" y="5589588"/>
            <a:ext cx="3067050" cy="381000"/>
          </a:xfrm>
          <a:prstGeom prst="rect">
            <a:avLst/>
          </a:prstGeom>
        </p:spPr>
        <p:txBody>
          <a:bodyPr rIns="9144"/>
          <a:lstStyle/>
          <a:p>
            <a:pPr fontAlgn="auto">
              <a:spcBef>
                <a:spcPct val="20000"/>
              </a:spcBef>
              <a:spcAft>
                <a:spcPts val="0"/>
              </a:spcAft>
              <a:defRPr/>
            </a:pPr>
            <a:r>
              <a:rPr lang="en-US" sz="2800" b="1" i="1" kern="0" dirty="0">
                <a:solidFill>
                  <a:srgbClr val="FFC000"/>
                </a:solidFill>
                <a:latin typeface="+mn-lt"/>
                <a:cs typeface="+mn-cs"/>
              </a:rPr>
              <a:t>Tom Yum Kung</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รูปภาพ 6" descr="IMG_0988.JPG"/>
          <p:cNvPicPr>
            <a:picLocks noChangeAspect="1"/>
          </p:cNvPicPr>
          <p:nvPr/>
        </p:nvPicPr>
        <p:blipFill>
          <a:blip r:embed="rId3" cstate="print"/>
          <a:srcRect r="11414"/>
          <a:stretch>
            <a:fillRect/>
          </a:stretch>
        </p:blipFill>
        <p:spPr bwMode="auto">
          <a:xfrm>
            <a:off x="4211638" y="0"/>
            <a:ext cx="4932362" cy="3711575"/>
          </a:xfrm>
          <a:prstGeom prst="rect">
            <a:avLst/>
          </a:prstGeom>
          <a:noFill/>
          <a:ln w="9525">
            <a:noFill/>
            <a:miter lim="800000"/>
            <a:headEnd/>
            <a:tailEnd/>
          </a:ln>
        </p:spPr>
      </p:pic>
      <p:pic>
        <p:nvPicPr>
          <p:cNvPr id="30723" name="รูปภาพ 3" descr="IMG_0980.JPG"/>
          <p:cNvPicPr>
            <a:picLocks noChangeAspect="1"/>
          </p:cNvPicPr>
          <p:nvPr/>
        </p:nvPicPr>
        <p:blipFill>
          <a:blip r:embed="rId4" cstate="print"/>
          <a:srcRect/>
          <a:stretch>
            <a:fillRect/>
          </a:stretch>
        </p:blipFill>
        <p:spPr bwMode="auto">
          <a:xfrm>
            <a:off x="4222750" y="3705225"/>
            <a:ext cx="4921250" cy="3238500"/>
          </a:xfrm>
          <a:prstGeom prst="rect">
            <a:avLst/>
          </a:prstGeom>
          <a:noFill/>
          <a:ln w="9525">
            <a:noFill/>
            <a:miter lim="800000"/>
            <a:headEnd/>
            <a:tailEnd/>
          </a:ln>
        </p:spPr>
      </p:pic>
      <p:pic>
        <p:nvPicPr>
          <p:cNvPr id="30724" name="รูปภาพ 4" descr="DSC_0712.JPG"/>
          <p:cNvPicPr>
            <a:picLocks noChangeAspect="1"/>
          </p:cNvPicPr>
          <p:nvPr/>
        </p:nvPicPr>
        <p:blipFill>
          <a:blip r:embed="rId5" cstate="print"/>
          <a:srcRect r="7565"/>
          <a:stretch>
            <a:fillRect/>
          </a:stretch>
        </p:blipFill>
        <p:spPr bwMode="auto">
          <a:xfrm>
            <a:off x="0" y="0"/>
            <a:ext cx="4214813"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p:cNvSpPr>
            <a:spLocks noGrp="1"/>
          </p:cNvSpPr>
          <p:nvPr>
            <p:ph type="body" sz="quarter" idx="11"/>
          </p:nvPr>
        </p:nvSpPr>
        <p:spPr>
          <a:xfrm>
            <a:off x="539750" y="4005263"/>
            <a:ext cx="8353425" cy="2736850"/>
          </a:xfrm>
        </p:spPr>
        <p:txBody>
          <a:bodyPr/>
          <a:lstStyle/>
          <a:p>
            <a:r>
              <a:rPr lang="en-US" sz="2400" i="1" smtClean="0">
                <a:solidFill>
                  <a:srgbClr val="FFC000"/>
                </a:solidFill>
              </a:rPr>
              <a:t>Food is one of the best ways to learn about a culture, especially one such as Thai culture where it is such an integral part of the culture and the local people. Understanding the way of Thai cooking and the local’s impressions regarding food, one will surely be able to see Thai culture as it is and fully appreciate what it has to offer.</a:t>
            </a:r>
          </a:p>
          <a:p>
            <a:endParaRPr sz="2400" i="1" smtClean="0">
              <a:solidFill>
                <a:srgbClr val="FFC000"/>
              </a:solidFill>
              <a:cs typeface="KodchiangUPC" pitchFamily="18" charset="-34"/>
            </a:endParaRPr>
          </a:p>
        </p:txBody>
      </p:sp>
      <p:pic>
        <p:nvPicPr>
          <p:cNvPr id="6" name="รูปภาพ 10" descr="551000004637004.jpg"/>
          <p:cNvPicPr>
            <a:picLocks noGrp="1" noChangeAspect="1"/>
          </p:cNvPicPr>
          <p:nvPr>
            <p:ph type="pic" sz="quarter" idx="10"/>
          </p:nvPr>
        </p:nvPicPr>
        <p:blipFill>
          <a:blip r:embed="rId3" cstate="print"/>
          <a:srcRect/>
          <a:stretch>
            <a:fillRect/>
          </a:stretch>
        </p:blipFill>
        <p:spPr>
          <a:xfrm>
            <a:off x="76200" y="727075"/>
            <a:ext cx="4179888" cy="3133725"/>
          </a:xfrm>
          <a:ln w="9525">
            <a:noFill/>
          </a:ln>
        </p:spPr>
      </p:pic>
      <p:pic>
        <p:nvPicPr>
          <p:cNvPr id="31748" name="รูปภาพ 5" descr="01041s.jpg"/>
          <p:cNvPicPr>
            <a:picLocks noChangeAspect="1"/>
          </p:cNvPicPr>
          <p:nvPr/>
        </p:nvPicPr>
        <p:blipFill>
          <a:blip r:embed="rId4" cstate="print"/>
          <a:srcRect l="4082" t="3056" r="4082" b="5241"/>
          <a:stretch>
            <a:fillRect/>
          </a:stretch>
        </p:blipFill>
        <p:spPr bwMode="auto">
          <a:xfrm>
            <a:off x="4370388" y="741363"/>
            <a:ext cx="4681537" cy="31194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323528" y="2996952"/>
            <a:ext cx="8568952" cy="1368152"/>
          </a:xfrm>
        </p:spPr>
        <p:txBody>
          <a:bodyPr/>
          <a:lstStyle/>
          <a:p>
            <a:pPr algn="ctr"/>
            <a:r>
              <a:rPr lang="en-US" sz="6600" b="1" dirty="0" smtClean="0">
                <a:solidFill>
                  <a:srgbClr val="FFC000"/>
                </a:solidFill>
              </a:rPr>
              <a:t>Eco-Tourism</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MG_4575.jpg"/>
          <p:cNvPicPr>
            <a:picLocks noGrp="1" noChangeAspect="1"/>
          </p:cNvPicPr>
          <p:nvPr>
            <p:ph type="pic" sz="quarter" idx="10"/>
          </p:nvPr>
        </p:nvPicPr>
        <p:blipFill>
          <a:blip r:embed="rId3" cstate="print">
            <a:lum bright="10000"/>
          </a:blip>
          <a:srcRect/>
          <a:stretch>
            <a:fillRect/>
          </a:stretch>
        </p:blipFill>
        <p:spPr/>
      </p:pic>
      <p:sp>
        <p:nvSpPr>
          <p:cNvPr id="3" name="Text Placeholder 2"/>
          <p:cNvSpPr>
            <a:spLocks noGrp="1"/>
          </p:cNvSpPr>
          <p:nvPr>
            <p:ph type="body" sz="quarter" idx="11"/>
          </p:nvPr>
        </p:nvSpPr>
        <p:spPr>
          <a:xfrm>
            <a:off x="431032" y="6309320"/>
            <a:ext cx="8712968" cy="381000"/>
          </a:xfrm>
        </p:spPr>
        <p:txBody>
          <a:bodyPr/>
          <a:lstStyle/>
          <a:p>
            <a:r>
              <a:rPr lang="en-US" sz="2800" b="1" i="1" dirty="0" smtClean="0">
                <a:solidFill>
                  <a:srgbClr val="FFC000"/>
                </a:solidFill>
              </a:rPr>
              <a:t>Nature-based Tourism and Educational Travel</a:t>
            </a:r>
            <a:endParaRPr lang="th-TH" sz="2800" i="1" dirty="0">
              <a:solidFill>
                <a:srgbClr val="FFC000"/>
              </a:solidFill>
            </a:endParaRPr>
          </a:p>
        </p:txBody>
      </p:sp>
      <p:pic>
        <p:nvPicPr>
          <p:cNvPr id="5" name="Picture Placeholder 3" descr="IMG_4575.jpg"/>
          <p:cNvPicPr>
            <a:picLocks noChangeAspect="1"/>
          </p:cNvPicPr>
          <p:nvPr/>
        </p:nvPicPr>
        <p:blipFill>
          <a:blip r:embed="rId4" cstate="print">
            <a:lum contrast="5000"/>
          </a:blip>
          <a:stretch>
            <a:fillRect/>
          </a:stretch>
        </p:blipFill>
        <p:spPr>
          <a:xfrm>
            <a:off x="251520" y="1124743"/>
            <a:ext cx="3888432" cy="5184577"/>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3" descr="organic_farm.jpg"/>
          <p:cNvPicPr>
            <a:picLocks noGrp="1" noChangeAspect="1"/>
          </p:cNvPicPr>
          <p:nvPr>
            <p:ph type="pic" sz="quarter" idx="10"/>
          </p:nvPr>
        </p:nvPicPr>
        <p:blipFill>
          <a:blip r:embed="rId3" cstate="print">
            <a:lum contrast="10000"/>
          </a:blip>
          <a:srcRect/>
          <a:stretch>
            <a:fillRect/>
          </a:stretch>
        </p:blipFill>
        <p:spPr bwMode="auto">
          <a:xfrm>
            <a:off x="817361" y="680339"/>
            <a:ext cx="3668141" cy="2751106"/>
          </a:xfrm>
          <a:prstGeom prst="rect">
            <a:avLst/>
          </a:prstGeom>
          <a:ln>
            <a:noFill/>
          </a:ln>
          <a:effectLst>
            <a:outerShdw blurRad="292100" dist="139700" dir="2700000" algn="tl" rotWithShape="0">
              <a:srgbClr val="333333">
                <a:alpha val="65000"/>
              </a:srgbClr>
            </a:outerShdw>
          </a:effectLst>
        </p:spPr>
      </p:pic>
      <p:pic>
        <p:nvPicPr>
          <p:cNvPr id="8" name="รูปภาพ 3" descr="organic_farm.jpg"/>
          <p:cNvPicPr>
            <a:picLocks noChangeAspect="1"/>
          </p:cNvPicPr>
          <p:nvPr/>
        </p:nvPicPr>
        <p:blipFill>
          <a:blip r:embed="rId4" cstate="print"/>
          <a:srcRect b="16024"/>
          <a:stretch>
            <a:fillRect/>
          </a:stretch>
        </p:blipFill>
        <p:spPr bwMode="auto">
          <a:xfrm>
            <a:off x="4631651" y="691270"/>
            <a:ext cx="3600400" cy="2717283"/>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pic>
        <p:nvPicPr>
          <p:cNvPr id="9" name="รูปภาพ 3" descr="organic_farm.jpg"/>
          <p:cNvPicPr>
            <a:picLocks noChangeAspect="1"/>
          </p:cNvPicPr>
          <p:nvPr/>
        </p:nvPicPr>
        <p:blipFill>
          <a:blip r:embed="rId5" cstate="print">
            <a:lum contrast="15000"/>
          </a:blip>
          <a:stretch>
            <a:fillRect/>
          </a:stretch>
        </p:blipFill>
        <p:spPr bwMode="auto">
          <a:xfrm>
            <a:off x="833986" y="3558525"/>
            <a:ext cx="3648466" cy="2722316"/>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pic>
        <p:nvPicPr>
          <p:cNvPr id="10" name="รูปภาพ 3" descr="organic_farm.jpg"/>
          <p:cNvPicPr>
            <a:picLocks noChangeAspect="1"/>
          </p:cNvPicPr>
          <p:nvPr/>
        </p:nvPicPr>
        <p:blipFill>
          <a:blip r:embed="rId6" cstate="print">
            <a:lum contrast="10000"/>
          </a:blip>
          <a:stretch>
            <a:fillRect/>
          </a:stretch>
        </p:blipFill>
        <p:spPr bwMode="auto">
          <a:xfrm>
            <a:off x="4619294" y="3558525"/>
            <a:ext cx="3648404" cy="2736304"/>
          </a:xfrm>
          <a:prstGeom prst="rect">
            <a:avLst/>
          </a:prstGeom>
          <a:noFill/>
          <a:ln w="38100" cap="sq" cmpd="sng" algn="ctr">
            <a:noFill/>
            <a:prstDash val="solid"/>
            <a:miter lim="800000"/>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7200123.jpg"/>
          <p:cNvPicPr>
            <a:picLocks noGrp="1" noChangeAspect="1"/>
          </p:cNvPicPr>
          <p:nvPr>
            <p:ph type="pic" sz="quarter" idx="10"/>
          </p:nvPr>
        </p:nvPicPr>
        <p:blipFill>
          <a:blip r:embed="rId3" cstate="print"/>
          <a:srcRect t="18807" b="18807"/>
          <a:stretch>
            <a:fillRect/>
          </a:stretch>
        </p:blipFill>
        <p:spPr>
          <a:xfrm>
            <a:off x="827584" y="188640"/>
            <a:ext cx="7467600" cy="3494088"/>
          </a:xfrm>
        </p:spPr>
      </p:pic>
      <p:pic>
        <p:nvPicPr>
          <p:cNvPr id="7" name="Picture Placeholder 5" descr="P7200123.jpg"/>
          <p:cNvPicPr>
            <a:picLocks noChangeAspect="1"/>
          </p:cNvPicPr>
          <p:nvPr/>
        </p:nvPicPr>
        <p:blipFill>
          <a:blip r:embed="rId4" cstate="print"/>
          <a:srcRect l="4122" r="5201" b="15505"/>
          <a:stretch>
            <a:fillRect/>
          </a:stretch>
        </p:blipFill>
        <p:spPr>
          <a:xfrm>
            <a:off x="827584" y="3717032"/>
            <a:ext cx="4752528" cy="295232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8" name="Picture Placeholder 5" descr="P7200123.jpg"/>
          <p:cNvPicPr>
            <a:picLocks noChangeAspect="1"/>
          </p:cNvPicPr>
          <p:nvPr/>
        </p:nvPicPr>
        <p:blipFill>
          <a:blip r:embed="rId5" cstate="print">
            <a:lum contrast="5000"/>
          </a:blip>
          <a:stretch>
            <a:fillRect/>
          </a:stretch>
        </p:blipFill>
        <p:spPr>
          <a:xfrm>
            <a:off x="5635039" y="3717032"/>
            <a:ext cx="2654529" cy="295232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body" sz="quarter" idx="11"/>
          </p:nvPr>
        </p:nvSpPr>
        <p:spPr>
          <a:xfrm>
            <a:off x="179512" y="404664"/>
            <a:ext cx="8784976" cy="1512168"/>
          </a:xfrm>
        </p:spPr>
        <p:txBody>
          <a:bodyPr/>
          <a:lstStyle/>
          <a:p>
            <a:pPr algn="ctr" eaLnBrk="1" hangingPunct="1"/>
            <a:r>
              <a:rPr lang="en-US" sz="4000" b="1" i="1" dirty="0" smtClean="0">
                <a:solidFill>
                  <a:srgbClr val="F30D85"/>
                </a:solidFill>
              </a:rPr>
              <a:t>Negative effects </a:t>
            </a:r>
            <a:endParaRPr lang="en-US" sz="4000" b="1" i="1" dirty="0" smtClean="0">
              <a:solidFill>
                <a:srgbClr val="F30D85"/>
              </a:solidFill>
            </a:endParaRPr>
          </a:p>
          <a:p>
            <a:pPr algn="ctr" eaLnBrk="1" hangingPunct="1"/>
            <a:r>
              <a:rPr lang="en-US" sz="4000" b="1" i="1" dirty="0" smtClean="0">
                <a:solidFill>
                  <a:srgbClr val="F30D85"/>
                </a:solidFill>
              </a:rPr>
              <a:t>on </a:t>
            </a:r>
            <a:r>
              <a:rPr lang="en-US" sz="4000" b="1" i="1" dirty="0" smtClean="0">
                <a:solidFill>
                  <a:srgbClr val="F30D85"/>
                </a:solidFill>
              </a:rPr>
              <a:t>local culture and tradition</a:t>
            </a:r>
          </a:p>
        </p:txBody>
      </p:sp>
      <p:sp>
        <p:nvSpPr>
          <p:cNvPr id="5" name="Rectangle 3"/>
          <p:cNvSpPr txBox="1">
            <a:spLocks noChangeArrowheads="1"/>
          </p:cNvSpPr>
          <p:nvPr/>
        </p:nvSpPr>
        <p:spPr>
          <a:xfrm>
            <a:off x="467544" y="2348880"/>
            <a:ext cx="8352928" cy="32301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Foreign cultures have strong influence on local youths - try to imitate - absorb too much of foreign cultures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Changes local’s sense of appropriate clothing, mannerism, hobbies, values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Losing/spoiling local culture and customs</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APAY01.JPG"/>
          <p:cNvPicPr>
            <a:picLocks noChangeAspect="1" noChangeArrowheads="1"/>
          </p:cNvPicPr>
          <p:nvPr/>
        </p:nvPicPr>
        <p:blipFill>
          <a:blip r:embed="rId2" cstate="print"/>
          <a:srcRect/>
          <a:stretch>
            <a:fillRect/>
          </a:stretch>
        </p:blipFill>
        <p:spPr bwMode="auto">
          <a:xfrm>
            <a:off x="323528" y="476672"/>
            <a:ext cx="8568952" cy="5698353"/>
          </a:xfrm>
          <a:prstGeom prst="rect">
            <a:avLst/>
          </a:prstGeom>
          <a:noFill/>
        </p:spPr>
      </p:pic>
      <p:sp>
        <p:nvSpPr>
          <p:cNvPr id="3" name="ตัวยึดข้อความ 2"/>
          <p:cNvSpPr>
            <a:spLocks noGrp="1"/>
          </p:cNvSpPr>
          <p:nvPr>
            <p:ph type="body" sz="quarter" idx="11"/>
          </p:nvPr>
        </p:nvSpPr>
        <p:spPr>
          <a:xfrm>
            <a:off x="323528" y="6110536"/>
            <a:ext cx="8568952" cy="747464"/>
          </a:xfrm>
        </p:spPr>
        <p:txBody>
          <a:bodyPr/>
          <a:lstStyle/>
          <a:p>
            <a:pPr algn="ctr"/>
            <a:r>
              <a:rPr lang="en-US" b="1" i="1" dirty="0" smtClean="0">
                <a:solidFill>
                  <a:srgbClr val="FFC000"/>
                </a:solidFill>
              </a:rPr>
              <a:t>Workshop on YMCA Global Alternative Tourism Network</a:t>
            </a:r>
          </a:p>
          <a:p>
            <a:pPr algn="ctr"/>
            <a:r>
              <a:rPr lang="en-US" b="1" i="1" dirty="0" smtClean="0">
                <a:solidFill>
                  <a:srgbClr val="FFC000"/>
                </a:solidFill>
              </a:rPr>
              <a:t>27-30 June 2009. YMCA </a:t>
            </a:r>
            <a:r>
              <a:rPr lang="en-US" b="1" i="1" dirty="0" err="1" smtClean="0">
                <a:solidFill>
                  <a:srgbClr val="FFC000"/>
                </a:solidFill>
              </a:rPr>
              <a:t>Chiangmai</a:t>
            </a:r>
            <a:r>
              <a:rPr lang="en-US" b="1" i="1" dirty="0" smtClean="0">
                <a:solidFill>
                  <a:srgbClr val="FFC000"/>
                </a:solidFill>
              </a:rPr>
              <a:t>, Thailand.</a:t>
            </a:r>
            <a:endParaRPr lang="th-TH" b="1" i="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r="8347"/>
          <a:stretch>
            <a:fillRect/>
          </a:stretch>
        </p:blipFill>
        <p:spPr bwMode="auto">
          <a:xfrm>
            <a:off x="0" y="-3175"/>
            <a:ext cx="4716463" cy="6861175"/>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l="13245" r="33057"/>
          <a:stretch>
            <a:fillRect/>
          </a:stretch>
        </p:blipFill>
        <p:spPr bwMode="auto">
          <a:xfrm>
            <a:off x="4679950" y="0"/>
            <a:ext cx="4500563"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t="1936"/>
          <a:stretch>
            <a:fillRect/>
          </a:stretch>
        </p:blipFill>
        <p:spPr bwMode="auto">
          <a:xfrm>
            <a:off x="4429125" y="3157538"/>
            <a:ext cx="4714875" cy="3700462"/>
          </a:xfrm>
          <a:prstGeom prst="rect">
            <a:avLst/>
          </a:prstGeom>
          <a:noFill/>
          <a:ln w="9525">
            <a:noFill/>
            <a:miter lim="800000"/>
            <a:headEnd/>
            <a:tailEnd/>
          </a:ln>
        </p:spPr>
      </p:pic>
      <p:pic>
        <p:nvPicPr>
          <p:cNvPr id="6" name="Picture Placeholder 5" descr="gallery_20091013_440b07f.jpg"/>
          <p:cNvPicPr>
            <a:picLocks noGrp="1" noChangeAspect="1"/>
          </p:cNvPicPr>
          <p:nvPr>
            <p:ph type="pic" sz="quarter" idx="10"/>
          </p:nvPr>
        </p:nvPicPr>
        <p:blipFill>
          <a:blip r:embed="rId4" cstate="print"/>
          <a:srcRect l="8223" r="451" b="13955"/>
          <a:stretch>
            <a:fillRect/>
          </a:stretch>
        </p:blipFill>
        <p:spPr>
          <a:xfrm>
            <a:off x="0" y="0"/>
            <a:ext cx="4500563" cy="3143250"/>
          </a:xfrm>
        </p:spPr>
      </p:pic>
      <p:sp>
        <p:nvSpPr>
          <p:cNvPr id="11" name="ชื่อเรื่อง 1"/>
          <p:cNvSpPr txBox="1">
            <a:spLocks/>
          </p:cNvSpPr>
          <p:nvPr/>
        </p:nvSpPr>
        <p:spPr>
          <a:xfrm>
            <a:off x="5580063" y="260350"/>
            <a:ext cx="3240087" cy="381000"/>
          </a:xfrm>
          <a:prstGeom prst="rect">
            <a:avLst/>
          </a:prstGeom>
        </p:spPr>
        <p:txBody>
          <a:bodyPr rIns="9144"/>
          <a:lstStyle/>
          <a:p>
            <a:pPr fontAlgn="auto">
              <a:spcBef>
                <a:spcPct val="20000"/>
              </a:spcBef>
              <a:spcAft>
                <a:spcPts val="0"/>
              </a:spcAft>
              <a:defRPr/>
            </a:pPr>
            <a:r>
              <a:rPr lang="en-US" sz="2800" b="1" i="1" kern="0" dirty="0">
                <a:solidFill>
                  <a:srgbClr val="FFC000"/>
                </a:solidFill>
                <a:latin typeface="+mn-lt"/>
                <a:cs typeface="+mn-cs"/>
              </a:rPr>
              <a:t>Touching Nature</a:t>
            </a:r>
          </a:p>
        </p:txBody>
      </p:sp>
      <p:pic>
        <p:nvPicPr>
          <p:cNvPr id="8" name="Picture Placeholder 5" descr="gallery_20091013_440b07f.jpg"/>
          <p:cNvPicPr>
            <a:picLocks noChangeAspect="1"/>
          </p:cNvPicPr>
          <p:nvPr/>
        </p:nvPicPr>
        <p:blipFill>
          <a:blip r:embed="rId5" cstate="print"/>
          <a:srcRect l="10480" r="2939" b="21628"/>
          <a:stretch>
            <a:fillRect/>
          </a:stretch>
        </p:blipFill>
        <p:spPr>
          <a:xfrm>
            <a:off x="4511675" y="0"/>
            <a:ext cx="4572000" cy="31416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7" name="Picture Placeholder 5" descr="gallery_20091013_440b07f.jpg"/>
          <p:cNvPicPr>
            <a:picLocks noChangeAspect="1"/>
          </p:cNvPicPr>
          <p:nvPr/>
        </p:nvPicPr>
        <p:blipFill>
          <a:blip r:embed="rId6" cstate="print"/>
          <a:srcRect l="11562" t="17623" r="11538" b="1343"/>
          <a:stretch>
            <a:fillRect/>
          </a:stretch>
        </p:blipFill>
        <p:spPr>
          <a:xfrm>
            <a:off x="0" y="3143250"/>
            <a:ext cx="4464050" cy="36433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01_8"/>
          <p:cNvPicPr>
            <a:picLocks noGrp="1" noChangeAspect="1" noChangeArrowheads="1"/>
          </p:cNvPicPr>
          <p:nvPr>
            <p:ph type="pic" sz="quarter" idx="10"/>
          </p:nvPr>
        </p:nvPicPr>
        <p:blipFill>
          <a:blip r:embed="rId3" cstate="print"/>
          <a:srcRect t="4166" r="4687"/>
          <a:stretch>
            <a:fillRect/>
          </a:stretch>
        </p:blipFill>
        <p:spPr>
          <a:xfrm>
            <a:off x="250825" y="214313"/>
            <a:ext cx="4357688" cy="3286125"/>
          </a:xfrm>
          <a:ln>
            <a:solidFill>
              <a:schemeClr val="bg1"/>
            </a:solidFill>
          </a:ln>
        </p:spPr>
      </p:pic>
      <p:pic>
        <p:nvPicPr>
          <p:cNvPr id="5" name="Picture 4" descr="NP1S1T1P1N16E"/>
          <p:cNvPicPr>
            <a:picLocks noChangeAspect="1" noChangeArrowheads="1"/>
          </p:cNvPicPr>
          <p:nvPr/>
        </p:nvPicPr>
        <p:blipFill>
          <a:blip r:embed="rId4" cstate="print"/>
          <a:srcRect l="7875" r="-50" b="4179"/>
          <a:stretch>
            <a:fillRect/>
          </a:stretch>
        </p:blipFill>
        <p:spPr bwMode="auto">
          <a:xfrm>
            <a:off x="4657725" y="219075"/>
            <a:ext cx="4214813" cy="328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7" descr="E5990213-16"/>
          <p:cNvPicPr>
            <a:picLocks noChangeAspect="1" noChangeArrowheads="1"/>
          </p:cNvPicPr>
          <p:nvPr/>
        </p:nvPicPr>
        <p:blipFill>
          <a:blip r:embed="rId5" cstate="print"/>
          <a:srcRect l="6648" t="5201" r="1555" b="3254"/>
          <a:stretch>
            <a:fillRect/>
          </a:stretch>
        </p:blipFill>
        <p:spPr bwMode="auto">
          <a:xfrm>
            <a:off x="4646613" y="3500438"/>
            <a:ext cx="4214812" cy="317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DSCN8931z"/>
          <p:cNvPicPr>
            <a:picLocks noChangeAspect="1" noChangeArrowheads="1"/>
          </p:cNvPicPr>
          <p:nvPr/>
        </p:nvPicPr>
        <p:blipFill>
          <a:blip r:embed="rId6" cstate="print">
            <a:lum bright="6000"/>
          </a:blip>
          <a:srcRect l="9967" t="13050" r="6943" b="22955"/>
          <a:stretch>
            <a:fillRect/>
          </a:stretch>
        </p:blipFill>
        <p:spPr bwMode="auto">
          <a:xfrm>
            <a:off x="258763" y="3533775"/>
            <a:ext cx="4357687"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WGD052329-02"/>
          <p:cNvPicPr>
            <a:picLocks noGrp="1" noChangeAspect="1" noChangeArrowheads="1"/>
          </p:cNvPicPr>
          <p:nvPr>
            <p:ph type="pic" sz="quarter" idx="10"/>
          </p:nvPr>
        </p:nvPicPr>
        <p:blipFill>
          <a:blip r:embed="rId3" cstate="print"/>
          <a:srcRect l="8359" r="8359"/>
          <a:stretch>
            <a:fillRect/>
          </a:stretch>
        </p:blipFill>
        <p:spPr>
          <a:xfrm>
            <a:off x="277813" y="404813"/>
            <a:ext cx="4105275" cy="3078162"/>
          </a:xfrm>
          <a:ln w="28575">
            <a:solidFill>
              <a:schemeClr val="bg1"/>
            </a:solidFill>
          </a:ln>
        </p:spPr>
      </p:pic>
      <p:pic>
        <p:nvPicPr>
          <p:cNvPr id="50179" name="Picture 5" descr="E5990213-18"/>
          <p:cNvPicPr>
            <a:picLocks noChangeAspect="1" noChangeArrowheads="1"/>
          </p:cNvPicPr>
          <p:nvPr/>
        </p:nvPicPr>
        <p:blipFill>
          <a:blip r:embed="rId4" cstate="print"/>
          <a:srcRect/>
          <a:stretch>
            <a:fillRect/>
          </a:stretch>
        </p:blipFill>
        <p:spPr bwMode="auto">
          <a:xfrm>
            <a:off x="2868613" y="4125913"/>
            <a:ext cx="3363912" cy="2543175"/>
          </a:xfrm>
          <a:prstGeom prst="rect">
            <a:avLst/>
          </a:prstGeom>
          <a:noFill/>
          <a:ln w="9525">
            <a:noFill/>
            <a:miter lim="800000"/>
            <a:headEnd/>
            <a:tailEnd/>
          </a:ln>
        </p:spPr>
      </p:pic>
      <p:pic>
        <p:nvPicPr>
          <p:cNvPr id="50180" name="Picture 8" descr="photo-26"/>
          <p:cNvPicPr>
            <a:picLocks noChangeAspect="1" noChangeArrowheads="1"/>
          </p:cNvPicPr>
          <p:nvPr/>
        </p:nvPicPr>
        <p:blipFill>
          <a:blip r:embed="rId5" cstate="print"/>
          <a:srcRect/>
          <a:stretch>
            <a:fillRect/>
          </a:stretch>
        </p:blipFill>
        <p:spPr bwMode="auto">
          <a:xfrm>
            <a:off x="288925" y="3644900"/>
            <a:ext cx="2289175" cy="3055938"/>
          </a:xfrm>
          <a:prstGeom prst="rect">
            <a:avLst/>
          </a:prstGeom>
          <a:noFill/>
          <a:ln w="28575">
            <a:solidFill>
              <a:schemeClr val="bg1"/>
            </a:solidFill>
            <a:miter lim="800000"/>
            <a:headEnd/>
            <a:tailEnd/>
          </a:ln>
        </p:spPr>
      </p:pic>
      <p:pic>
        <p:nvPicPr>
          <p:cNvPr id="50181" name="Picture 7" descr="E5990213-10"/>
          <p:cNvPicPr>
            <a:picLocks noChangeAspect="1" noChangeArrowheads="1"/>
          </p:cNvPicPr>
          <p:nvPr/>
        </p:nvPicPr>
        <p:blipFill>
          <a:blip r:embed="rId6" cstate="print"/>
          <a:srcRect t="2377"/>
          <a:stretch>
            <a:fillRect/>
          </a:stretch>
        </p:blipFill>
        <p:spPr bwMode="auto">
          <a:xfrm>
            <a:off x="6469063" y="3573463"/>
            <a:ext cx="2376487" cy="3068637"/>
          </a:xfrm>
          <a:prstGeom prst="rect">
            <a:avLst/>
          </a:prstGeom>
          <a:noFill/>
          <a:ln w="9525">
            <a:noFill/>
            <a:miter lim="800000"/>
            <a:headEnd/>
            <a:tailEnd/>
          </a:ln>
        </p:spPr>
      </p:pic>
      <p:pic>
        <p:nvPicPr>
          <p:cNvPr id="50182" name="Picture 9" descr="NP1S1T1P1N14E"/>
          <p:cNvPicPr>
            <a:picLocks noChangeAspect="1" noChangeArrowheads="1"/>
          </p:cNvPicPr>
          <p:nvPr/>
        </p:nvPicPr>
        <p:blipFill>
          <a:blip r:embed="rId7" cstate="print"/>
          <a:srcRect l="4689" r="6215"/>
          <a:stretch>
            <a:fillRect/>
          </a:stretch>
        </p:blipFill>
        <p:spPr bwMode="auto">
          <a:xfrm>
            <a:off x="4570413" y="404813"/>
            <a:ext cx="4413250" cy="3095625"/>
          </a:xfrm>
          <a:prstGeom prst="rect">
            <a:avLst/>
          </a:prstGeom>
          <a:noFill/>
          <a:ln w="28575">
            <a:solidFill>
              <a:schemeClr val="bg1"/>
            </a:solid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ชื่อเรื่อง 1"/>
          <p:cNvSpPr>
            <a:spLocks noGrp="1"/>
          </p:cNvSpPr>
          <p:nvPr>
            <p:ph type="ctrTitle"/>
          </p:nvPr>
        </p:nvSpPr>
        <p:spPr/>
        <p:txBody>
          <a:bodyPr/>
          <a:lstStyle/>
          <a:p>
            <a:pPr eaLnBrk="1" hangingPunct="1">
              <a:defRPr/>
            </a:pPr>
            <a:endParaRPr lang="en-US" smtClean="0"/>
          </a:p>
        </p:txBody>
      </p:sp>
      <p:sp>
        <p:nvSpPr>
          <p:cNvPr id="3" name="ชื่อเรื่องรอง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pic>
        <p:nvPicPr>
          <p:cNvPr id="51204" name="รูปภาพ 3" descr="001.jpg"/>
          <p:cNvPicPr>
            <a:picLocks noChangeAspect="1"/>
          </p:cNvPicPr>
          <p:nvPr/>
        </p:nvPicPr>
        <p:blipFill>
          <a:blip r:embed="rId2" cstate="print"/>
          <a:srcRect/>
          <a:stretch>
            <a:fillRect/>
          </a:stretch>
        </p:blipFill>
        <p:spPr bwMode="auto">
          <a:xfrm>
            <a:off x="0" y="428625"/>
            <a:ext cx="9144000" cy="60309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ชื่อเรื่อง 1"/>
          <p:cNvSpPr>
            <a:spLocks noGrp="1"/>
          </p:cNvSpPr>
          <p:nvPr>
            <p:ph type="title"/>
          </p:nvPr>
        </p:nvSpPr>
        <p:spPr/>
        <p:txBody>
          <a:bodyPr/>
          <a:lstStyle/>
          <a:p>
            <a:pPr eaLnBrk="1" hangingPunct="1">
              <a:defRPr/>
            </a:pPr>
            <a:endParaRPr lang="en-US" smtClean="0"/>
          </a:p>
        </p:txBody>
      </p:sp>
      <p:pic>
        <p:nvPicPr>
          <p:cNvPr id="52227" name="ตัวยึดเนื้อหา 3" descr="002.jpg"/>
          <p:cNvPicPr>
            <a:picLocks noGrp="1" noChangeAspect="1"/>
          </p:cNvPicPr>
          <p:nvPr>
            <p:ph idx="1"/>
          </p:nvPr>
        </p:nvPicPr>
        <p:blipFill>
          <a:blip r:embed="rId2" cstate="print"/>
          <a:srcRect/>
          <a:stretch>
            <a:fillRect/>
          </a:stretch>
        </p:blipFill>
        <p:spPr>
          <a:xfrm>
            <a:off x="0" y="500063"/>
            <a:ext cx="9131300" cy="6072187"/>
          </a:xfr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YMCA BUILDING2_1.jpg"/>
          <p:cNvPicPr>
            <a:picLocks noGrp="1" noChangeAspect="1"/>
          </p:cNvPicPr>
          <p:nvPr>
            <p:ph type="pic" sz="quarter" idx="10"/>
          </p:nvPr>
        </p:nvPicPr>
        <p:blipFill>
          <a:blip r:embed="rId3" cstate="print">
            <a:lum bright="-5000" contrast="10000"/>
          </a:blip>
          <a:srcRect l="7558" t="9045" r="6362" b="7739"/>
          <a:stretch>
            <a:fillRect/>
          </a:stretch>
        </p:blipFill>
        <p:spPr>
          <a:xfrm>
            <a:off x="357158" y="3286124"/>
            <a:ext cx="5072098" cy="3240506"/>
          </a:xfrm>
          <a:solidFill>
            <a:srgbClr val="FFFFFF">
              <a:shade val="85000"/>
            </a:srgbClr>
          </a:solidFill>
          <a:ln w="88900">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1"/>
          <p:cNvPicPr>
            <a:picLocks noChangeAspect="1" noChangeArrowheads="1"/>
          </p:cNvPicPr>
          <p:nvPr/>
        </p:nvPicPr>
        <p:blipFill>
          <a:blip r:embed="rId4" cstate="print"/>
          <a:srcRect t="2598"/>
          <a:stretch>
            <a:fillRect/>
          </a:stretch>
        </p:blipFill>
        <p:spPr bwMode="auto">
          <a:xfrm>
            <a:off x="357158" y="357166"/>
            <a:ext cx="4071966" cy="2678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noChangeArrowheads="1"/>
          </p:cNvPicPr>
          <p:nvPr/>
        </p:nvPicPr>
        <p:blipFill>
          <a:blip r:embed="rId5" cstate="print"/>
          <a:srcRect r="1178" b="3658"/>
          <a:stretch>
            <a:fillRect/>
          </a:stretch>
        </p:blipFill>
        <p:spPr bwMode="auto">
          <a:xfrm>
            <a:off x="5643570" y="3429000"/>
            <a:ext cx="3156187" cy="307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รูปภาพ 5" descr="DSC_6374 (Small).JPG"/>
          <p:cNvPicPr>
            <a:picLocks noChangeAspect="1"/>
          </p:cNvPicPr>
          <p:nvPr/>
        </p:nvPicPr>
        <p:blipFill>
          <a:blip r:embed="rId6" cstate="print"/>
          <a:stretch>
            <a:fillRect/>
          </a:stretch>
        </p:blipFill>
        <p:spPr>
          <a:xfrm>
            <a:off x="4714876" y="357166"/>
            <a:ext cx="4078338"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4414" y="214290"/>
            <a:ext cx="6786610" cy="1107996"/>
          </a:xfrm>
          <a:prstGeom prst="rect">
            <a:avLst/>
          </a:prstGeom>
          <a:noFill/>
        </p:spPr>
        <p:txBody>
          <a:bodyPr wrap="square" rtlCol="0">
            <a:spAutoFit/>
          </a:bodyPr>
          <a:lstStyle/>
          <a:p>
            <a:pPr algn="ctr"/>
            <a:r>
              <a:rPr lang="en-US" sz="6600" b="1" dirty="0" smtClean="0">
                <a:solidFill>
                  <a:srgbClr val="F30D85"/>
                </a:solidFill>
                <a:effectLst>
                  <a:glow rad="101600">
                    <a:schemeClr val="accent4">
                      <a:satMod val="175000"/>
                      <a:alpha val="40000"/>
                    </a:schemeClr>
                  </a:glow>
                </a:effectLst>
                <a:latin typeface="Monotype Corsiva" pitchFamily="66" charset="0"/>
              </a:rPr>
              <a:t>SAWASDEE </a:t>
            </a:r>
            <a:endParaRPr lang="en-US" sz="6600" b="1" dirty="0">
              <a:solidFill>
                <a:srgbClr val="F30D85"/>
              </a:solidFill>
              <a:effectLst>
                <a:glow rad="101600">
                  <a:schemeClr val="accent4">
                    <a:satMod val="175000"/>
                    <a:alpha val="40000"/>
                  </a:schemeClr>
                </a:glow>
              </a:effectLst>
              <a:latin typeface="Monotype Corsiva" pitchFamily="66" charset="0"/>
            </a:endParaRPr>
          </a:p>
        </p:txBody>
      </p:sp>
      <p:pic>
        <p:nvPicPr>
          <p:cNvPr id="3" name="รูปภาพ 2" descr="DSC_7893.JPG"/>
          <p:cNvPicPr>
            <a:picLocks noChangeAspect="1"/>
          </p:cNvPicPr>
          <p:nvPr/>
        </p:nvPicPr>
        <p:blipFill>
          <a:blip r:embed="rId3" cstate="print"/>
          <a:srcRect l="4520" t="12487" r="22832" b="9469"/>
          <a:stretch>
            <a:fillRect/>
          </a:stretch>
        </p:blipFill>
        <p:spPr>
          <a:xfrm rot="16200000">
            <a:off x="4429124" y="2357431"/>
            <a:ext cx="4500596" cy="3214711"/>
          </a:xfrm>
          <a:prstGeom prst="rect">
            <a:avLst/>
          </a:prstGeom>
        </p:spPr>
      </p:pic>
      <p:pic>
        <p:nvPicPr>
          <p:cNvPr id="5" name="รูปภาพ 4" descr="GT_783.JPG"/>
          <p:cNvPicPr>
            <a:picLocks noChangeAspect="1"/>
          </p:cNvPicPr>
          <p:nvPr/>
        </p:nvPicPr>
        <p:blipFill>
          <a:blip r:embed="rId4" cstate="print"/>
          <a:srcRect l="10748" t="23557" r="11041"/>
          <a:stretch>
            <a:fillRect/>
          </a:stretch>
        </p:blipFill>
        <p:spPr>
          <a:xfrm>
            <a:off x="757463" y="4000504"/>
            <a:ext cx="3957413" cy="2571768"/>
          </a:xfrm>
          <a:prstGeom prst="rect">
            <a:avLst/>
          </a:prstGeom>
        </p:spPr>
      </p:pic>
      <p:pic>
        <p:nvPicPr>
          <p:cNvPr id="6" name="รูปภาพ 5" descr="DSC_7088.JPG"/>
          <p:cNvPicPr>
            <a:picLocks noChangeAspect="1"/>
          </p:cNvPicPr>
          <p:nvPr/>
        </p:nvPicPr>
        <p:blipFill>
          <a:blip r:embed="rId5" cstate="print"/>
          <a:stretch>
            <a:fillRect/>
          </a:stretch>
        </p:blipFill>
        <p:spPr>
          <a:xfrm>
            <a:off x="785786" y="1285860"/>
            <a:ext cx="3929090" cy="2612427"/>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23528" y="692696"/>
            <a:ext cx="8496944" cy="648072"/>
          </a:xfrm>
        </p:spPr>
        <p:txBody>
          <a:bodyPr/>
          <a:lstStyle/>
          <a:p>
            <a:pPr algn="ctr"/>
            <a:r>
              <a:rPr lang="en-US" sz="4000" b="1" i="1" dirty="0" smtClean="0">
                <a:solidFill>
                  <a:srgbClr val="F30D85"/>
                </a:solidFill>
              </a:rPr>
              <a:t>Negative effects </a:t>
            </a:r>
            <a:r>
              <a:rPr lang="en-US" sz="4000" b="1" i="1" dirty="0" smtClean="0">
                <a:solidFill>
                  <a:srgbClr val="F30D85"/>
                </a:solidFill>
              </a:rPr>
              <a:t>on </a:t>
            </a:r>
            <a:r>
              <a:rPr lang="en-US" sz="4000" b="1" i="1" dirty="0" smtClean="0">
                <a:solidFill>
                  <a:srgbClr val="F30D85"/>
                </a:solidFill>
              </a:rPr>
              <a:t>environment</a:t>
            </a:r>
            <a:endParaRPr lang="th-TH" sz="4000" dirty="0">
              <a:solidFill>
                <a:srgbClr val="F30D85"/>
              </a:solidFill>
            </a:endParaRPr>
          </a:p>
        </p:txBody>
      </p:sp>
      <p:sp>
        <p:nvSpPr>
          <p:cNvPr id="4" name="Rectangle 2"/>
          <p:cNvSpPr txBox="1">
            <a:spLocks noChangeArrowheads="1"/>
          </p:cNvSpPr>
          <p:nvPr/>
        </p:nvSpPr>
        <p:spPr>
          <a:xfrm>
            <a:off x="683568" y="1340768"/>
            <a:ext cx="828092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5" name="Rectangle 3"/>
          <p:cNvSpPr txBox="1">
            <a:spLocks noChangeArrowheads="1"/>
          </p:cNvSpPr>
          <p:nvPr/>
        </p:nvSpPr>
        <p:spPr>
          <a:xfrm>
            <a:off x="251520" y="1700808"/>
            <a:ext cx="8206680" cy="250033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600" b="0" i="0" u="none" strike="noStrike" kern="0" cap="none" spc="0" normalizeH="0" baseline="0" noProof="0" dirty="0" smtClean="0">
                <a:ln>
                  <a:noFill/>
                </a:ln>
                <a:solidFill>
                  <a:srgbClr val="FFC000"/>
                </a:solidFill>
                <a:effectLst/>
                <a:uLnTx/>
                <a:uFillTx/>
                <a:latin typeface="+mn-lt"/>
                <a:ea typeface="+mn-ea"/>
                <a:cs typeface="+mn-cs"/>
              </a:rPr>
              <a:t>High demands of resorts and hotels = increased construction in areas full on natural resources</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600" b="0" i="0" u="none" strike="noStrike" kern="0" cap="none" spc="0" normalizeH="0" baseline="0" noProof="0" dirty="0" smtClean="0">
                <a:ln>
                  <a:noFill/>
                </a:ln>
                <a:solidFill>
                  <a:srgbClr val="FFC000"/>
                </a:solidFill>
                <a:effectLst/>
                <a:uLnTx/>
                <a:uFillTx/>
                <a:latin typeface="+mn-lt"/>
                <a:ea typeface="+mn-ea"/>
                <a:cs typeface="+mn-cs"/>
              </a:rPr>
              <a:t>Forests cut down to build resorts/ hotel on that land</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600" b="0" i="0" u="none" strike="noStrike" kern="0" cap="none" spc="0" normalizeH="0" baseline="0" noProof="0" dirty="0" smtClean="0">
                <a:ln>
                  <a:noFill/>
                </a:ln>
                <a:solidFill>
                  <a:srgbClr val="FFC000"/>
                </a:solidFill>
                <a:effectLst/>
                <a:uLnTx/>
                <a:uFillTx/>
                <a:latin typeface="+mn-lt"/>
                <a:ea typeface="+mn-ea"/>
                <a:cs typeface="+mn-cs"/>
              </a:rPr>
              <a:t>Decrease in green/ forestry</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body" sz="quarter" idx="11"/>
          </p:nvPr>
        </p:nvSpPr>
        <p:spPr>
          <a:xfrm>
            <a:off x="899592" y="476672"/>
            <a:ext cx="7467600" cy="1296144"/>
          </a:xfrm>
        </p:spPr>
        <p:txBody>
          <a:bodyPr/>
          <a:lstStyle/>
          <a:p>
            <a:pPr algn="ctr" eaLnBrk="1" hangingPunct="1"/>
            <a:r>
              <a:rPr lang="en-US" sz="4000" b="1" i="1" dirty="0" smtClean="0">
                <a:solidFill>
                  <a:srgbClr val="F30D85"/>
                </a:solidFill>
              </a:rPr>
              <a:t>Negative effects </a:t>
            </a:r>
            <a:endParaRPr lang="en-US" sz="4000" b="1" i="1" dirty="0" smtClean="0">
              <a:solidFill>
                <a:srgbClr val="F30D85"/>
              </a:solidFill>
            </a:endParaRPr>
          </a:p>
          <a:p>
            <a:pPr algn="ctr" eaLnBrk="1" hangingPunct="1"/>
            <a:r>
              <a:rPr lang="en-US" sz="4000" b="1" i="1" dirty="0" smtClean="0">
                <a:solidFill>
                  <a:srgbClr val="F30D85"/>
                </a:solidFill>
              </a:rPr>
              <a:t>on </a:t>
            </a:r>
            <a:r>
              <a:rPr lang="en-US" sz="4000" b="1" i="1" dirty="0" smtClean="0">
                <a:solidFill>
                  <a:srgbClr val="F30D85"/>
                </a:solidFill>
              </a:rPr>
              <a:t>social problems </a:t>
            </a:r>
            <a:endParaRPr lang="en-US" sz="4000" b="1" i="1" dirty="0" smtClean="0">
              <a:solidFill>
                <a:srgbClr val="F30D85"/>
              </a:solidFill>
            </a:endParaRPr>
          </a:p>
          <a:p>
            <a:pPr algn="ctr" eaLnBrk="1" hangingPunct="1"/>
            <a:r>
              <a:rPr lang="en-US" sz="4000" b="1" i="1" dirty="0" smtClean="0">
                <a:solidFill>
                  <a:srgbClr val="F30D85"/>
                </a:solidFill>
              </a:rPr>
              <a:t>(</a:t>
            </a:r>
            <a:r>
              <a:rPr lang="en-US" sz="4000" b="1" i="1" dirty="0" smtClean="0">
                <a:solidFill>
                  <a:srgbClr val="F30D85"/>
                </a:solidFill>
              </a:rPr>
              <a:t>drugs, prostitution, crime)</a:t>
            </a:r>
          </a:p>
        </p:txBody>
      </p:sp>
      <p:sp>
        <p:nvSpPr>
          <p:cNvPr id="5" name="Rectangle 3"/>
          <p:cNvSpPr txBox="1">
            <a:spLocks noChangeArrowheads="1"/>
          </p:cNvSpPr>
          <p:nvPr/>
        </p:nvSpPr>
        <p:spPr>
          <a:xfrm>
            <a:off x="685800" y="2636912"/>
            <a:ext cx="7772400" cy="422108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Different mindset = use of drugs in a casual manner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Prostitution aided tourists who come to Chiang Mai for such unethical purposes = supports their business/ profits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0" i="0" u="none" strike="noStrike" kern="0" cap="none" spc="0" normalizeH="0" baseline="0" noProof="0" dirty="0" smtClean="0">
                <a:ln>
                  <a:noFill/>
                </a:ln>
                <a:solidFill>
                  <a:srgbClr val="FFC000"/>
                </a:solidFill>
                <a:effectLst/>
                <a:uLnTx/>
                <a:uFillTx/>
                <a:latin typeface="+mn-lt"/>
                <a:ea typeface="+mn-ea"/>
                <a:cs typeface="+mn-cs"/>
              </a:rPr>
              <a:t>Heavy intake of alcohol/ </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kern="0" dirty="0" smtClean="0">
                <a:solidFill>
                  <a:srgbClr val="FFC000"/>
                </a:solidFill>
              </a:rPr>
              <a:t>	</a:t>
            </a:r>
            <a:r>
              <a:rPr kumimoji="0" lang="en-US" sz="2400" b="0" i="0" u="none" strike="noStrike" kern="0" cap="none" spc="0" normalizeH="0" baseline="0" noProof="0" dirty="0" smtClean="0">
                <a:ln>
                  <a:noFill/>
                </a:ln>
                <a:solidFill>
                  <a:srgbClr val="FFC000"/>
                </a:solidFill>
                <a:effectLst/>
                <a:uLnTx/>
                <a:uFillTx/>
                <a:latin typeface="+mn-lt"/>
                <a:ea typeface="+mn-ea"/>
                <a:cs typeface="+mn-cs"/>
              </a:rPr>
              <a:t>promiscuous attire = may lead </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kern="0" dirty="0" smtClean="0">
                <a:solidFill>
                  <a:srgbClr val="FFC000"/>
                </a:solidFill>
              </a:rPr>
              <a:t>    </a:t>
            </a:r>
            <a:r>
              <a:rPr kumimoji="0" lang="en-US" sz="2400" b="0" i="0" u="none" strike="noStrike" kern="0" cap="none" spc="0" normalizeH="0" baseline="0" noProof="0" dirty="0" smtClean="0">
                <a:ln>
                  <a:noFill/>
                </a:ln>
                <a:solidFill>
                  <a:srgbClr val="FFC000"/>
                </a:solidFill>
                <a:effectLst/>
                <a:uLnTx/>
                <a:uFillTx/>
                <a:latin typeface="+mn-lt"/>
                <a:ea typeface="+mn-ea"/>
                <a:cs typeface="+mn-cs"/>
              </a:rPr>
              <a:t>to accidents/ crimes</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PBURI1_29"/>
          <p:cNvPicPr>
            <a:picLocks noChangeAspect="1" noChangeArrowheads="1"/>
          </p:cNvPicPr>
          <p:nvPr/>
        </p:nvPicPr>
        <p:blipFill>
          <a:blip r:embed="rId2" cstate="print"/>
          <a:srcRect l="8607" t="9670"/>
          <a:stretch>
            <a:fillRect/>
          </a:stretch>
        </p:blipFill>
        <p:spPr bwMode="auto">
          <a:xfrm>
            <a:off x="4572000" y="3645025"/>
            <a:ext cx="4147607"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3" descr="oilspill_small"/>
          <p:cNvPicPr>
            <a:picLocks noChangeAspect="1" noChangeArrowheads="1"/>
          </p:cNvPicPr>
          <p:nvPr/>
        </p:nvPicPr>
        <p:blipFill>
          <a:blip r:embed="rId3" cstate="print"/>
          <a:srcRect/>
          <a:stretch>
            <a:fillRect/>
          </a:stretch>
        </p:blipFill>
        <p:spPr bwMode="auto">
          <a:xfrm>
            <a:off x="4572000" y="548680"/>
            <a:ext cx="4398496" cy="2924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รูปภาพ 5" descr="TueOctober2007151913aadin.jpg"/>
          <p:cNvPicPr>
            <a:picLocks noChangeAspect="1"/>
          </p:cNvPicPr>
          <p:nvPr/>
        </p:nvPicPr>
        <p:blipFill>
          <a:blip r:embed="rId4" cstate="print"/>
          <a:srcRect t="8960"/>
          <a:stretch>
            <a:fillRect/>
          </a:stretch>
        </p:blipFill>
        <p:spPr>
          <a:xfrm>
            <a:off x="179512" y="188640"/>
            <a:ext cx="4240305" cy="2895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1" descr="full-moon-party-01"/>
          <p:cNvPicPr>
            <a:picLocks noChangeAspect="1" noChangeArrowheads="1"/>
          </p:cNvPicPr>
          <p:nvPr/>
        </p:nvPicPr>
        <p:blipFill>
          <a:blip r:embed="rId5" cstate="print"/>
          <a:srcRect/>
          <a:stretch>
            <a:fillRect/>
          </a:stretch>
        </p:blipFill>
        <p:spPr bwMode="auto">
          <a:xfrm>
            <a:off x="323528" y="3284984"/>
            <a:ext cx="4032448" cy="2834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body" sz="quarter" idx="11"/>
          </p:nvPr>
        </p:nvSpPr>
        <p:spPr>
          <a:xfrm>
            <a:off x="395536" y="620712"/>
            <a:ext cx="8352928" cy="1296119"/>
          </a:xfrm>
        </p:spPr>
        <p:txBody>
          <a:bodyPr/>
          <a:lstStyle/>
          <a:p>
            <a:pPr algn="ctr" eaLnBrk="1" hangingPunct="1"/>
            <a:r>
              <a:rPr lang="en-US" sz="4000" b="1" i="1" dirty="0" smtClean="0">
                <a:solidFill>
                  <a:srgbClr val="F30D85"/>
                </a:solidFill>
              </a:rPr>
              <a:t>Chiang Mai, Thailand is a very </a:t>
            </a:r>
            <a:br>
              <a:rPr lang="en-US" sz="4000" b="1" i="1" dirty="0" smtClean="0">
                <a:solidFill>
                  <a:srgbClr val="F30D85"/>
                </a:solidFill>
              </a:rPr>
            </a:br>
            <a:r>
              <a:rPr lang="en-US" sz="4000" b="1" i="1" dirty="0" smtClean="0">
                <a:solidFill>
                  <a:srgbClr val="F30D85"/>
                </a:solidFill>
              </a:rPr>
              <a:t>popular tourist destination </a:t>
            </a:r>
            <a:endParaRPr lang="en-US" sz="4000" b="1" i="1" dirty="0" smtClean="0">
              <a:solidFill>
                <a:srgbClr val="F30D85"/>
              </a:solidFill>
            </a:endParaRPr>
          </a:p>
          <a:p>
            <a:pPr algn="ctr" eaLnBrk="1" hangingPunct="1"/>
            <a:r>
              <a:rPr lang="en-US" sz="4000" b="1" i="1" dirty="0" smtClean="0">
                <a:solidFill>
                  <a:srgbClr val="F30D85"/>
                </a:solidFill>
              </a:rPr>
              <a:t>in </a:t>
            </a:r>
            <a:r>
              <a:rPr lang="en-US" sz="4000" b="1" i="1" dirty="0" smtClean="0">
                <a:solidFill>
                  <a:srgbClr val="F30D85"/>
                </a:solidFill>
              </a:rPr>
              <a:t>the world </a:t>
            </a:r>
          </a:p>
        </p:txBody>
      </p:sp>
      <p:sp>
        <p:nvSpPr>
          <p:cNvPr id="6" name="Rectangle 3"/>
          <p:cNvSpPr txBox="1">
            <a:spLocks noChangeArrowheads="1"/>
          </p:cNvSpPr>
          <p:nvPr/>
        </p:nvSpPr>
        <p:spPr>
          <a:xfrm>
            <a:off x="827584" y="2780928"/>
            <a:ext cx="7632848" cy="407707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1" i="0" u="none" strike="noStrike" kern="0" cap="none" spc="0" normalizeH="0" baseline="0" noProof="0" dirty="0" smtClean="0">
                <a:ln>
                  <a:noFill/>
                </a:ln>
                <a:solidFill>
                  <a:srgbClr val="FFC000"/>
                </a:solidFill>
                <a:effectLst/>
                <a:uLnTx/>
                <a:uFillTx/>
                <a:latin typeface="+mn-lt"/>
                <a:ea typeface="+mn-ea"/>
                <a:cs typeface="+mn-cs"/>
              </a:rPr>
              <a:t>In 2010 and 2011 Lonely Planet ranked </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b="1" kern="0" dirty="0" smtClean="0">
                <a:solidFill>
                  <a:srgbClr val="FFC000"/>
                </a:solidFill>
              </a:rPr>
              <a:t>    </a:t>
            </a:r>
            <a:r>
              <a:rPr kumimoji="0" lang="en-US" sz="2400" b="1" i="0" u="none" strike="noStrike" kern="0" cap="none" spc="0" normalizeH="0" baseline="0" noProof="0" dirty="0" smtClean="0">
                <a:ln>
                  <a:noFill/>
                </a:ln>
                <a:solidFill>
                  <a:srgbClr val="FFC000"/>
                </a:solidFill>
                <a:effectLst/>
                <a:uLnTx/>
                <a:uFillTx/>
                <a:latin typeface="+mn-lt"/>
                <a:ea typeface="+mn-ea"/>
                <a:cs typeface="+mn-cs"/>
              </a:rPr>
              <a:t>Chiang Mai as one of the top 10 best tourist destinations in the world</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1"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1" i="0" u="none" strike="noStrike" kern="0" cap="none" spc="0" normalizeH="0" baseline="0" noProof="0" dirty="0" smtClean="0">
                <a:ln>
                  <a:noFill/>
                </a:ln>
                <a:solidFill>
                  <a:srgbClr val="FFC000"/>
                </a:solidFill>
                <a:effectLst/>
                <a:uLnTx/>
                <a:uFillTx/>
                <a:latin typeface="+mn-lt"/>
                <a:ea typeface="+mn-ea"/>
                <a:cs typeface="+mn-cs"/>
              </a:rPr>
              <a:t>Chiang Mai is attracting more and more tourists annually</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1" i="0" u="none" strike="noStrike" kern="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400" b="1" i="0" u="none" strike="noStrike" kern="0" cap="none" spc="0" normalizeH="0" baseline="0" noProof="0" dirty="0" smtClean="0">
                <a:ln>
                  <a:noFill/>
                </a:ln>
                <a:solidFill>
                  <a:srgbClr val="FFC000"/>
                </a:solidFill>
                <a:effectLst/>
                <a:uLnTx/>
                <a:uFillTx/>
                <a:latin typeface="+mn-lt"/>
                <a:ea typeface="+mn-ea"/>
                <a:cs typeface="+mn-cs"/>
              </a:rPr>
              <a:t>So what are the effects of tourism on the local communities?</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ข้อความ 2"/>
          <p:cNvSpPr>
            <a:spLocks noGrp="1"/>
          </p:cNvSpPr>
          <p:nvPr>
            <p:ph type="body" sz="quarter" idx="11"/>
          </p:nvPr>
        </p:nvSpPr>
        <p:spPr>
          <a:xfrm>
            <a:off x="395536" y="1844824"/>
            <a:ext cx="8568952" cy="3528392"/>
          </a:xfrm>
        </p:spPr>
        <p:txBody>
          <a:bodyPr/>
          <a:lstStyle/>
          <a:p>
            <a:r>
              <a:rPr lang="en-US" sz="6600" b="1" dirty="0" err="1" smtClean="0">
                <a:solidFill>
                  <a:srgbClr val="FFC000"/>
                </a:solidFill>
              </a:rPr>
              <a:t>Chiangmai</a:t>
            </a:r>
            <a:r>
              <a:rPr lang="en-US" sz="6600" b="1" dirty="0" smtClean="0">
                <a:solidFill>
                  <a:srgbClr val="FFC000"/>
                </a:solidFill>
              </a:rPr>
              <a:t> YMCA realize the effect of these problems</a:t>
            </a:r>
            <a:endParaRPr lang="th-TH" sz="6600" b="1" dirty="0">
              <a:solidFill>
                <a:srgbClr val="FFC000"/>
              </a:solidFill>
            </a:endParaRP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เทคนิค">
  <a:themeElements>
    <a:clrScheme name="เทคนิค">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เทคนิค">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เทคนิค">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714</Words>
  <Application>Microsoft Office PowerPoint</Application>
  <PresentationFormat>นำเสนอทางหน้าจอ (4:3)</PresentationFormat>
  <Paragraphs>140</Paragraphs>
  <Slides>48</Slides>
  <Notes>35</Notes>
  <HiddenSlides>0</HiddenSlides>
  <MMClips>0</MMClips>
  <ScaleCrop>false</ScaleCrop>
  <HeadingPairs>
    <vt:vector size="4" baseType="variant">
      <vt:variant>
        <vt:lpstr>ชุดรูปแบบ</vt:lpstr>
      </vt:variant>
      <vt:variant>
        <vt:i4>2</vt:i4>
      </vt:variant>
      <vt:variant>
        <vt:lpstr>ชื่อเรื่องภาพนิ่ง</vt:lpstr>
      </vt:variant>
      <vt:variant>
        <vt:i4>48</vt:i4>
      </vt:variant>
    </vt:vector>
  </HeadingPairs>
  <TitlesOfParts>
    <vt:vector size="50" baseType="lpstr">
      <vt:lpstr>ClassicPhotoAlbum</vt:lpstr>
      <vt:lpstr>เทคนิค</vt:lpstr>
      <vt:lpstr>Alternative Tourism  and Experience from Chiangmai YMCA</vt:lpstr>
      <vt:lpstr>ภาพนิ่ง 2</vt:lpstr>
      <vt:lpstr>ภาพนิ่ง 3</vt:lpstr>
      <vt:lpstr>ภาพนิ่ง 4</vt:lpstr>
      <vt:lpstr>ภาพนิ่ง 5</vt:lpstr>
      <vt:lpstr>ภาพนิ่ง 6</vt:lpstr>
      <vt:lpstr>ภาพนิ่ง 7</vt:lpstr>
      <vt:lpstr>ภาพนิ่ง 8</vt:lpstr>
      <vt:lpstr>ภาพนิ่ง 9</vt:lpstr>
      <vt:lpstr>ภาพนิ่ง 10</vt:lpstr>
      <vt:lpstr>ภาพนิ่ง 11</vt:lpstr>
      <vt:lpstr>ภาพนิ่ง 12</vt:lpstr>
      <vt:lpstr>ภาพนิ่ง 13</vt:lpstr>
      <vt:lpstr>ภาพนิ่ง 14</vt:lpstr>
      <vt:lpstr>ภาพนิ่ง 15</vt:lpstr>
      <vt:lpstr>ภาพนิ่ง 16</vt:lpstr>
      <vt:lpstr>ภาพนิ่ง 17</vt:lpstr>
      <vt:lpstr>ภาพนิ่ง 18</vt:lpstr>
      <vt:lpstr>ภาพนิ่ง 19</vt:lpstr>
      <vt:lpstr>ภาพนิ่ง 20</vt:lpstr>
      <vt:lpstr>ภาพนิ่ง 21</vt:lpstr>
      <vt:lpstr>ภาพนิ่ง 22</vt:lpstr>
      <vt:lpstr>ภาพนิ่ง 23</vt:lpstr>
      <vt:lpstr>ภาพนิ่ง 24</vt:lpstr>
      <vt:lpstr>ภาพนิ่ง 25</vt:lpstr>
      <vt:lpstr>ภาพนิ่ง 26</vt:lpstr>
      <vt:lpstr>ภาพนิ่ง 27</vt:lpstr>
      <vt:lpstr>ภาพนิ่ง 28</vt:lpstr>
      <vt:lpstr>ภาพนิ่ง 29</vt:lpstr>
      <vt:lpstr>ภาพนิ่ง 30</vt:lpstr>
      <vt:lpstr>ภาพนิ่ง 31</vt:lpstr>
      <vt:lpstr>ภาพนิ่ง 32</vt:lpstr>
      <vt:lpstr>ภาพนิ่ง 33</vt:lpstr>
      <vt:lpstr>ภาพนิ่ง 34</vt:lpstr>
      <vt:lpstr>ภาพนิ่ง 35</vt:lpstr>
      <vt:lpstr>ภาพนิ่ง 36</vt:lpstr>
      <vt:lpstr>ภาพนิ่ง 37</vt:lpstr>
      <vt:lpstr>ภาพนิ่ง 38</vt:lpstr>
      <vt:lpstr>ภาพนิ่ง 39</vt:lpstr>
      <vt:lpstr>ภาพนิ่ง 40</vt:lpstr>
      <vt:lpstr>ภาพนิ่ง 41</vt:lpstr>
      <vt:lpstr>ภาพนิ่ง 42</vt:lpstr>
      <vt:lpstr>ภาพนิ่ง 43</vt:lpstr>
      <vt:lpstr>ภาพนิ่ง 44</vt:lpstr>
      <vt:lpstr>ภาพนิ่ง 45</vt:lpstr>
      <vt:lpstr>ภาพนิ่ง 46</vt:lpstr>
      <vt:lpstr>ภาพนิ่ง 47</vt:lpstr>
      <vt:lpstr>ภาพนิ่ง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2011-08-31T04:12:39Z</dcterms:created>
  <dcterms:modified xsi:type="dcterms:W3CDTF">2011-09-09T03:35:11Z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1054</vt:i4>
  </property>
  <property fmtid="{D5CDD505-2E9C-101B-9397-08002B2CF9AE}" pid="3" name="_Version">
    <vt:lpwstr>12.0.4518</vt:lpwstr>
  </property>
</Properties>
</file>